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6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17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18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19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20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83"/>
  </p:notesMasterIdLst>
  <p:sldIdLst>
    <p:sldId id="320" r:id="rId3"/>
    <p:sldId id="499" r:id="rId4"/>
    <p:sldId id="471" r:id="rId5"/>
    <p:sldId id="475" r:id="rId6"/>
    <p:sldId id="477" r:id="rId7"/>
    <p:sldId id="478" r:id="rId8"/>
    <p:sldId id="479" r:id="rId9"/>
    <p:sldId id="521" r:id="rId10"/>
    <p:sldId id="472" r:id="rId11"/>
    <p:sldId id="267" r:id="rId12"/>
    <p:sldId id="258" r:id="rId13"/>
    <p:sldId id="280" r:id="rId14"/>
    <p:sldId id="481" r:id="rId15"/>
    <p:sldId id="381" r:id="rId16"/>
    <p:sldId id="366" r:id="rId17"/>
    <p:sldId id="501" r:id="rId18"/>
    <p:sldId id="502" r:id="rId19"/>
    <p:sldId id="405" r:id="rId20"/>
    <p:sldId id="346" r:id="rId21"/>
    <p:sldId id="503" r:id="rId22"/>
    <p:sldId id="348" r:id="rId23"/>
    <p:sldId id="463" r:id="rId24"/>
    <p:sldId id="482" r:id="rId25"/>
    <p:sldId id="354" r:id="rId26"/>
    <p:sldId id="358" r:id="rId27"/>
    <p:sldId id="359" r:id="rId28"/>
    <p:sldId id="360" r:id="rId29"/>
    <p:sldId id="403" r:id="rId30"/>
    <p:sldId id="336" r:id="rId31"/>
    <p:sldId id="459" r:id="rId32"/>
    <p:sldId id="341" r:id="rId33"/>
    <p:sldId id="342" r:id="rId34"/>
    <p:sldId id="365" r:id="rId35"/>
    <p:sldId id="406" r:id="rId36"/>
    <p:sldId id="370" r:id="rId37"/>
    <p:sldId id="371" r:id="rId38"/>
    <p:sldId id="500" r:id="rId39"/>
    <p:sldId id="380" r:id="rId40"/>
    <p:sldId id="330" r:id="rId41"/>
    <p:sldId id="504" r:id="rId42"/>
    <p:sldId id="505" r:id="rId43"/>
    <p:sldId id="456" r:id="rId44"/>
    <p:sldId id="408" r:id="rId45"/>
    <p:sldId id="409" r:id="rId46"/>
    <p:sldId id="333" r:id="rId47"/>
    <p:sldId id="415" r:id="rId48"/>
    <p:sldId id="484" r:id="rId49"/>
    <p:sldId id="416" r:id="rId50"/>
    <p:sldId id="418" r:id="rId51"/>
    <p:sldId id="506" r:id="rId52"/>
    <p:sldId id="419" r:id="rId53"/>
    <p:sldId id="420" r:id="rId54"/>
    <p:sldId id="507" r:id="rId55"/>
    <p:sldId id="510" r:id="rId56"/>
    <p:sldId id="511" r:id="rId57"/>
    <p:sldId id="513" r:id="rId58"/>
    <p:sldId id="514" r:id="rId59"/>
    <p:sldId id="515" r:id="rId60"/>
    <p:sldId id="517" r:id="rId61"/>
    <p:sldId id="427" r:id="rId62"/>
    <p:sldId id="429" r:id="rId63"/>
    <p:sldId id="322" r:id="rId64"/>
    <p:sldId id="432" r:id="rId65"/>
    <p:sldId id="324" r:id="rId66"/>
    <p:sldId id="518" r:id="rId67"/>
    <p:sldId id="519" r:id="rId68"/>
    <p:sldId id="437" r:id="rId69"/>
    <p:sldId id="520" r:id="rId70"/>
    <p:sldId id="440" r:id="rId71"/>
    <p:sldId id="441" r:id="rId72"/>
    <p:sldId id="485" r:id="rId73"/>
    <p:sldId id="486" r:id="rId74"/>
    <p:sldId id="444" r:id="rId75"/>
    <p:sldId id="488" r:id="rId76"/>
    <p:sldId id="489" r:id="rId77"/>
    <p:sldId id="494" r:id="rId78"/>
    <p:sldId id="522" r:id="rId79"/>
    <p:sldId id="523" r:id="rId80"/>
    <p:sldId id="498" r:id="rId81"/>
    <p:sldId id="401" r:id="rId82"/>
  </p:sldIdLst>
  <p:sldSz cx="13004800" cy="9753600"/>
  <p:notesSz cx="6858000" cy="9144000"/>
  <p:defaultTextStyle>
    <a:defPPr marL="0" marR="0" indent="0" algn="l" defTabSz="91407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18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034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554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072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591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107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599628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144" algn="ctr" defTabSz="5839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781" y="-35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653FB-6D2B-BF41-B2E2-C95D5FEC1E54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6D55FB-8CA4-2040-9C8E-EDA9E699D68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Source Sans Pro"/>
              <a:cs typeface="Source Sans Pro"/>
            </a:rPr>
            <a:t>FRCP &amp; </a:t>
          </a:r>
        </a:p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Source Sans Pro"/>
              <a:cs typeface="Source Sans Pro"/>
            </a:rPr>
            <a:t>Title 28</a:t>
          </a:r>
          <a:endParaRPr lang="en-US" b="1" dirty="0">
            <a:solidFill>
              <a:schemeClr val="tx2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77F1AC61-8603-044D-94C2-637A8D91160C}" type="parTrans" cxnId="{C1EAA816-E34C-A248-8AA5-3AAA1AB18D36}">
      <dgm:prSet/>
      <dgm:spPr/>
      <dgm:t>
        <a:bodyPr/>
        <a:lstStyle/>
        <a:p>
          <a:endParaRPr lang="en-US"/>
        </a:p>
      </dgm:t>
    </dgm:pt>
    <dgm:pt modelId="{158329E8-E06A-B947-9617-390438990D63}" type="sibTrans" cxnId="{C1EAA816-E34C-A248-8AA5-3AAA1AB18D36}">
      <dgm:prSet/>
      <dgm:spPr/>
      <dgm:t>
        <a:bodyPr/>
        <a:lstStyle/>
        <a:p>
          <a:endParaRPr lang="en-US"/>
        </a:p>
      </dgm:t>
    </dgm:pt>
    <dgm:pt modelId="{1EF6ED6F-FF42-D848-9B59-5E0DC5E829DC}">
      <dgm:prSet phldrT="[Text]" custT="1"/>
      <dgm:spPr>
        <a:solidFill>
          <a:schemeClr val="bg1">
            <a:lumMod val="65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3200" b="1" dirty="0" smtClean="0">
              <a:latin typeface="Source Sans Pro"/>
              <a:cs typeface="Source Sans Pro"/>
            </a:rPr>
            <a:t>The </a:t>
          </a:r>
          <a:r>
            <a:rPr lang="en-US" sz="3200" b="1" dirty="0" err="1" smtClean="0">
              <a:latin typeface="Source Sans Pro"/>
              <a:cs typeface="Source Sans Pro"/>
            </a:rPr>
            <a:t>Wagstaffe</a:t>
          </a:r>
          <a:r>
            <a:rPr lang="en-US" sz="3200" b="1" dirty="0" smtClean="0">
              <a:latin typeface="Source Sans Pro"/>
              <a:cs typeface="Source Sans Pro"/>
            </a:rPr>
            <a:t> Group Practice Guide: Fed. Civ. Pro. Before Trial (LexisNexis 2019)</a:t>
          </a:r>
          <a:endParaRPr lang="en-US" sz="3200" b="1" dirty="0">
            <a:latin typeface="Source Sans Pro"/>
            <a:cs typeface="Source Sans Pro"/>
          </a:endParaRPr>
        </a:p>
      </dgm:t>
    </dgm:pt>
    <dgm:pt modelId="{65070428-6610-0D42-8CEE-BBA29CA637B4}" type="parTrans" cxnId="{A5572617-C43E-B44F-8009-6102A9A27169}">
      <dgm:prSet/>
      <dgm:spPr>
        <a:ln>
          <a:solidFill>
            <a:srgbClr val="A58E1A"/>
          </a:solidFill>
        </a:ln>
      </dgm:spPr>
      <dgm:t>
        <a:bodyPr/>
        <a:lstStyle/>
        <a:p>
          <a:endParaRPr lang="en-US"/>
        </a:p>
      </dgm:t>
    </dgm:pt>
    <dgm:pt modelId="{C2356C50-0B44-7B46-A361-6C8E2155B34E}" type="sibTrans" cxnId="{A5572617-C43E-B44F-8009-6102A9A27169}">
      <dgm:prSet/>
      <dgm:spPr/>
      <dgm:t>
        <a:bodyPr/>
        <a:lstStyle/>
        <a:p>
          <a:endParaRPr lang="en-US"/>
        </a:p>
      </dgm:t>
    </dgm:pt>
    <dgm:pt modelId="{054383FC-2164-CD47-A771-BAE0F471DE23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A58E1A"/>
          </a:solidFill>
        </a:ln>
      </dgm:spPr>
      <dgm:t>
        <a:bodyPr/>
        <a:lstStyle/>
        <a:p>
          <a:r>
            <a:rPr lang="en-US" sz="3200" b="1" dirty="0" smtClean="0">
              <a:latin typeface="Source Sans Pro"/>
              <a:cs typeface="Source Sans Pro"/>
            </a:rPr>
            <a:t>PowerPoint Slides</a:t>
          </a:r>
          <a:endParaRPr lang="en-US" sz="3200" b="1" dirty="0">
            <a:latin typeface="Source Sans Pro"/>
            <a:cs typeface="Source Sans Pro"/>
          </a:endParaRPr>
        </a:p>
      </dgm:t>
    </dgm:pt>
    <dgm:pt modelId="{459F0938-94FB-124C-AAEE-5C9DC2DF3055}" type="parTrans" cxnId="{145E2938-840B-1047-A5B1-14EAC0C3475F}">
      <dgm:prSet/>
      <dgm:spPr>
        <a:ln>
          <a:solidFill>
            <a:srgbClr val="A58E1A"/>
          </a:solidFill>
        </a:ln>
      </dgm:spPr>
      <dgm:t>
        <a:bodyPr/>
        <a:lstStyle/>
        <a:p>
          <a:endParaRPr lang="en-US"/>
        </a:p>
      </dgm:t>
    </dgm:pt>
    <dgm:pt modelId="{B6598BB8-5C8A-0444-B262-1CAC49F40F1B}" type="sibTrans" cxnId="{145E2938-840B-1047-A5B1-14EAC0C3475F}">
      <dgm:prSet/>
      <dgm:spPr/>
      <dgm:t>
        <a:bodyPr/>
        <a:lstStyle/>
        <a:p>
          <a:endParaRPr lang="en-US"/>
        </a:p>
      </dgm:t>
    </dgm:pt>
    <dgm:pt modelId="{821C29E9-4899-434D-B901-C550F5EA8623}" type="pres">
      <dgm:prSet presAssocID="{1FA653FB-6D2B-BF41-B2E2-C95D5FEC1E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42FC86-7C00-F74E-9109-A51751B0F2C1}" type="pres">
      <dgm:prSet presAssocID="{D46D55FB-8CA4-2040-9C8E-EDA9E699D68F}" presName="root" presStyleCnt="0"/>
      <dgm:spPr/>
    </dgm:pt>
    <dgm:pt modelId="{885EBCF1-0351-A243-BBDE-C38F3F31463A}" type="pres">
      <dgm:prSet presAssocID="{D46D55FB-8CA4-2040-9C8E-EDA9E699D68F}" presName="rootComposite" presStyleCnt="0"/>
      <dgm:spPr/>
    </dgm:pt>
    <dgm:pt modelId="{B89878EC-BDB9-3E4C-803D-840294710696}" type="pres">
      <dgm:prSet presAssocID="{D46D55FB-8CA4-2040-9C8E-EDA9E699D68F}" presName="rootText" presStyleLbl="node1" presStyleIdx="0" presStyleCnt="1" custScaleX="112095"/>
      <dgm:spPr/>
      <dgm:t>
        <a:bodyPr/>
        <a:lstStyle/>
        <a:p>
          <a:endParaRPr lang="en-US"/>
        </a:p>
      </dgm:t>
    </dgm:pt>
    <dgm:pt modelId="{3A5E6DDB-4B75-1545-B878-01DAEA9A4198}" type="pres">
      <dgm:prSet presAssocID="{D46D55FB-8CA4-2040-9C8E-EDA9E699D68F}" presName="rootConnector" presStyleLbl="node1" presStyleIdx="0" presStyleCnt="1"/>
      <dgm:spPr/>
      <dgm:t>
        <a:bodyPr/>
        <a:lstStyle/>
        <a:p>
          <a:endParaRPr lang="en-US"/>
        </a:p>
      </dgm:t>
    </dgm:pt>
    <dgm:pt modelId="{56C387BA-2DB1-4E41-8E79-D71238B6A61E}" type="pres">
      <dgm:prSet presAssocID="{D46D55FB-8CA4-2040-9C8E-EDA9E699D68F}" presName="childShape" presStyleCnt="0"/>
      <dgm:spPr/>
    </dgm:pt>
    <dgm:pt modelId="{C25FB53D-BCD0-3C40-A2D7-BF38B5F5EC3B}" type="pres">
      <dgm:prSet presAssocID="{65070428-6610-0D42-8CEE-BBA29CA637B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C8688A7-8A4A-D14C-BCDF-0E8E0421275A}" type="pres">
      <dgm:prSet presAssocID="{1EF6ED6F-FF42-D848-9B59-5E0DC5E829DC}" presName="childText" presStyleLbl="bgAcc1" presStyleIdx="0" presStyleCnt="2" custScaleX="135660" custScaleY="134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9F9F4-A22E-9E4A-AD03-A5E034D359B4}" type="pres">
      <dgm:prSet presAssocID="{459F0938-94FB-124C-AAEE-5C9DC2DF305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B6C40FD8-009D-0247-BF7D-C9957591EEF8}" type="pres">
      <dgm:prSet presAssocID="{054383FC-2164-CD47-A771-BAE0F471DE23}" presName="childText" presStyleLbl="bgAcc1" presStyleIdx="1" presStyleCnt="2" custScaleX="137270" custScaleY="114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72617-C43E-B44F-8009-6102A9A27169}" srcId="{D46D55FB-8CA4-2040-9C8E-EDA9E699D68F}" destId="{1EF6ED6F-FF42-D848-9B59-5E0DC5E829DC}" srcOrd="0" destOrd="0" parTransId="{65070428-6610-0D42-8CEE-BBA29CA637B4}" sibTransId="{C2356C50-0B44-7B46-A361-6C8E2155B34E}"/>
    <dgm:cxn modelId="{66ACF9CF-7FA2-4BAE-94D0-3E0257199466}" type="presOf" srcId="{D46D55FB-8CA4-2040-9C8E-EDA9E699D68F}" destId="{B89878EC-BDB9-3E4C-803D-840294710696}" srcOrd="0" destOrd="0" presId="urn:microsoft.com/office/officeart/2005/8/layout/hierarchy3"/>
    <dgm:cxn modelId="{6002DE10-F81B-402C-8073-C3AA5BF95DDC}" type="presOf" srcId="{459F0938-94FB-124C-AAEE-5C9DC2DF3055}" destId="{7AE9F9F4-A22E-9E4A-AD03-A5E034D359B4}" srcOrd="0" destOrd="0" presId="urn:microsoft.com/office/officeart/2005/8/layout/hierarchy3"/>
    <dgm:cxn modelId="{145E2938-840B-1047-A5B1-14EAC0C3475F}" srcId="{D46D55FB-8CA4-2040-9C8E-EDA9E699D68F}" destId="{054383FC-2164-CD47-A771-BAE0F471DE23}" srcOrd="1" destOrd="0" parTransId="{459F0938-94FB-124C-AAEE-5C9DC2DF3055}" sibTransId="{B6598BB8-5C8A-0444-B262-1CAC49F40F1B}"/>
    <dgm:cxn modelId="{E586454F-ECD0-4A77-99B9-F91B4A6584C5}" type="presOf" srcId="{1FA653FB-6D2B-BF41-B2E2-C95D5FEC1E54}" destId="{821C29E9-4899-434D-B901-C550F5EA8623}" srcOrd="0" destOrd="0" presId="urn:microsoft.com/office/officeart/2005/8/layout/hierarchy3"/>
    <dgm:cxn modelId="{C1EAA816-E34C-A248-8AA5-3AAA1AB18D36}" srcId="{1FA653FB-6D2B-BF41-B2E2-C95D5FEC1E54}" destId="{D46D55FB-8CA4-2040-9C8E-EDA9E699D68F}" srcOrd="0" destOrd="0" parTransId="{77F1AC61-8603-044D-94C2-637A8D91160C}" sibTransId="{158329E8-E06A-B947-9617-390438990D63}"/>
    <dgm:cxn modelId="{928F5D21-5FC1-4807-A039-6ACA25C343A8}" type="presOf" srcId="{054383FC-2164-CD47-A771-BAE0F471DE23}" destId="{B6C40FD8-009D-0247-BF7D-C9957591EEF8}" srcOrd="0" destOrd="0" presId="urn:microsoft.com/office/officeart/2005/8/layout/hierarchy3"/>
    <dgm:cxn modelId="{51BC1608-67AE-4F7F-8DE9-5DF675C289E7}" type="presOf" srcId="{D46D55FB-8CA4-2040-9C8E-EDA9E699D68F}" destId="{3A5E6DDB-4B75-1545-B878-01DAEA9A4198}" srcOrd="1" destOrd="0" presId="urn:microsoft.com/office/officeart/2005/8/layout/hierarchy3"/>
    <dgm:cxn modelId="{E7A474FF-AB7F-4654-B862-20C38A79BF6A}" type="presOf" srcId="{1EF6ED6F-FF42-D848-9B59-5E0DC5E829DC}" destId="{1C8688A7-8A4A-D14C-BCDF-0E8E0421275A}" srcOrd="0" destOrd="0" presId="urn:microsoft.com/office/officeart/2005/8/layout/hierarchy3"/>
    <dgm:cxn modelId="{D38AEF16-FC37-4B37-B67C-C8A3EA141796}" type="presOf" srcId="{65070428-6610-0D42-8CEE-BBA29CA637B4}" destId="{C25FB53D-BCD0-3C40-A2D7-BF38B5F5EC3B}" srcOrd="0" destOrd="0" presId="urn:microsoft.com/office/officeart/2005/8/layout/hierarchy3"/>
    <dgm:cxn modelId="{BC3AD310-F4DE-437B-871B-9DCFEFC4FB01}" type="presParOf" srcId="{821C29E9-4899-434D-B901-C550F5EA8623}" destId="{7142FC86-7C00-F74E-9109-A51751B0F2C1}" srcOrd="0" destOrd="0" presId="urn:microsoft.com/office/officeart/2005/8/layout/hierarchy3"/>
    <dgm:cxn modelId="{63602A20-930B-4070-9A67-67577AD6D451}" type="presParOf" srcId="{7142FC86-7C00-F74E-9109-A51751B0F2C1}" destId="{885EBCF1-0351-A243-BBDE-C38F3F31463A}" srcOrd="0" destOrd="0" presId="urn:microsoft.com/office/officeart/2005/8/layout/hierarchy3"/>
    <dgm:cxn modelId="{DA6EDE08-D88B-4081-AD4D-27502DCEF758}" type="presParOf" srcId="{885EBCF1-0351-A243-BBDE-C38F3F31463A}" destId="{B89878EC-BDB9-3E4C-803D-840294710696}" srcOrd="0" destOrd="0" presId="urn:microsoft.com/office/officeart/2005/8/layout/hierarchy3"/>
    <dgm:cxn modelId="{0C9122D4-3A75-4F05-ACFB-AA0F89F78ADB}" type="presParOf" srcId="{885EBCF1-0351-A243-BBDE-C38F3F31463A}" destId="{3A5E6DDB-4B75-1545-B878-01DAEA9A4198}" srcOrd="1" destOrd="0" presId="urn:microsoft.com/office/officeart/2005/8/layout/hierarchy3"/>
    <dgm:cxn modelId="{6C257FA1-1747-4548-99A5-984F52EA15C5}" type="presParOf" srcId="{7142FC86-7C00-F74E-9109-A51751B0F2C1}" destId="{56C387BA-2DB1-4E41-8E79-D71238B6A61E}" srcOrd="1" destOrd="0" presId="urn:microsoft.com/office/officeart/2005/8/layout/hierarchy3"/>
    <dgm:cxn modelId="{1A21AEF0-4F0C-4326-9E59-978A80F7ACC1}" type="presParOf" srcId="{56C387BA-2DB1-4E41-8E79-D71238B6A61E}" destId="{C25FB53D-BCD0-3C40-A2D7-BF38B5F5EC3B}" srcOrd="0" destOrd="0" presId="urn:microsoft.com/office/officeart/2005/8/layout/hierarchy3"/>
    <dgm:cxn modelId="{43F36E17-779D-4023-9C6F-EB3B00DA769C}" type="presParOf" srcId="{56C387BA-2DB1-4E41-8E79-D71238B6A61E}" destId="{1C8688A7-8A4A-D14C-BCDF-0E8E0421275A}" srcOrd="1" destOrd="0" presId="urn:microsoft.com/office/officeart/2005/8/layout/hierarchy3"/>
    <dgm:cxn modelId="{F31274F9-D6C0-45B5-8AA7-B83E489D82FC}" type="presParOf" srcId="{56C387BA-2DB1-4E41-8E79-D71238B6A61E}" destId="{7AE9F9F4-A22E-9E4A-AD03-A5E034D359B4}" srcOrd="2" destOrd="0" presId="urn:microsoft.com/office/officeart/2005/8/layout/hierarchy3"/>
    <dgm:cxn modelId="{4142FB54-E846-42EF-B8B4-8471B6EAD8CD}" type="presParOf" srcId="{56C387BA-2DB1-4E41-8E79-D71238B6A61E}" destId="{B6C40FD8-009D-0247-BF7D-C9957591EE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3D2744-7693-2449-9A5E-CB5809E81243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CFBE2-2252-6B4A-B543-75A82E83818F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latin typeface="Source Sans Pro"/>
              <a:cs typeface="Source Sans Pro"/>
            </a:rPr>
            <a:t>Minton loses federal patent suit</a:t>
          </a:r>
          <a:endParaRPr lang="en-US" sz="4000" b="1" dirty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1DEDDED2-2095-CD4A-A668-6C4D3CB91283}" type="parTrans" cxnId="{50727B09-4990-514C-9BED-BA94825839C1}">
      <dgm:prSet/>
      <dgm:spPr/>
      <dgm:t>
        <a:bodyPr/>
        <a:lstStyle/>
        <a:p>
          <a:endParaRPr lang="en-US"/>
        </a:p>
      </dgm:t>
    </dgm:pt>
    <dgm:pt modelId="{7043D1CC-0C9C-9B4C-80A4-BFAFF8606B64}" type="sibTrans" cxnId="{50727B09-4990-514C-9BED-BA94825839C1}">
      <dgm:prSet/>
      <dgm:spPr>
        <a:solidFill>
          <a:schemeClr val="accent5">
            <a:lumMod val="75000"/>
            <a:alpha val="90000"/>
          </a:scheme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AB5ECEA6-8FA0-9244-ACE9-9750E656E00D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latin typeface="Source Sans Pro"/>
              <a:cs typeface="Source Sans Pro"/>
            </a:rPr>
            <a:t>Minton sues attorney Gunn for malpractice</a:t>
          </a:r>
          <a:endParaRPr lang="en-US" sz="4000" b="1" dirty="0">
            <a:solidFill>
              <a:schemeClr val="bg1"/>
            </a:solidFill>
          </a:endParaRPr>
        </a:p>
      </dgm:t>
    </dgm:pt>
    <dgm:pt modelId="{0AD886ED-0D6D-F442-A2D1-F83F46DD9CA2}" type="parTrans" cxnId="{BEF0C7EB-7072-9847-BABC-572E8B7C796C}">
      <dgm:prSet/>
      <dgm:spPr/>
      <dgm:t>
        <a:bodyPr/>
        <a:lstStyle/>
        <a:p>
          <a:endParaRPr lang="en-US"/>
        </a:p>
      </dgm:t>
    </dgm:pt>
    <dgm:pt modelId="{AF73E01B-00CC-4E40-90F6-8F47065A7484}" type="sibTrans" cxnId="{BEF0C7EB-7072-9847-BABC-572E8B7C796C}">
      <dgm:prSet/>
      <dgm:spPr>
        <a:solidFill>
          <a:srgbClr val="961C04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E1AFC4-7F23-B945-99D2-D5E3634C2058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latin typeface="Source Sans Pro"/>
              <a:cs typeface="Source Sans Pro"/>
            </a:rPr>
            <a:t>Question: Motion to Dismiss for lack of Subject Matter Jurisdiction?</a:t>
          </a:r>
          <a:endParaRPr lang="en-US" sz="4000" b="1" dirty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62476E38-60B8-EF4E-8321-7547BAA94B84}" type="parTrans" cxnId="{E75246BA-0A86-864F-8F0B-D872A68C4262}">
      <dgm:prSet/>
      <dgm:spPr/>
      <dgm:t>
        <a:bodyPr/>
        <a:lstStyle/>
        <a:p>
          <a:endParaRPr lang="en-US"/>
        </a:p>
      </dgm:t>
    </dgm:pt>
    <dgm:pt modelId="{0FB3AF00-E438-4744-9C62-43EC8D7968F0}" type="sibTrans" cxnId="{E75246BA-0A86-864F-8F0B-D872A68C4262}">
      <dgm:prSet/>
      <dgm:spPr/>
      <dgm:t>
        <a:bodyPr/>
        <a:lstStyle/>
        <a:p>
          <a:endParaRPr lang="en-US"/>
        </a:p>
      </dgm:t>
    </dgm:pt>
    <dgm:pt modelId="{8167028F-DA91-944E-9BDE-45AF1ABC0F8B}" type="pres">
      <dgm:prSet presAssocID="{E43D2744-7693-2449-9A5E-CB5809E812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31028-D117-104E-A661-A24FB1F7D96D}" type="pres">
      <dgm:prSet presAssocID="{E43D2744-7693-2449-9A5E-CB5809E81243}" presName="dummyMaxCanvas" presStyleCnt="0">
        <dgm:presLayoutVars/>
      </dgm:prSet>
      <dgm:spPr/>
    </dgm:pt>
    <dgm:pt modelId="{A109A615-1372-3347-8CCB-1999B504293F}" type="pres">
      <dgm:prSet presAssocID="{E43D2744-7693-2449-9A5E-CB5809E81243}" presName="ThreeNodes_1" presStyleLbl="node1" presStyleIdx="0" presStyleCnt="3" custScaleX="10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8C677-79D1-8046-B209-210293C3FA72}" type="pres">
      <dgm:prSet presAssocID="{E43D2744-7693-2449-9A5E-CB5809E8124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FA5C1-8E10-3341-A44D-32F9AA7AFDD4}" type="pres">
      <dgm:prSet presAssocID="{E43D2744-7693-2449-9A5E-CB5809E8124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5EAC1-8A83-3841-84DB-D3C5560D21DA}" type="pres">
      <dgm:prSet presAssocID="{E43D2744-7693-2449-9A5E-CB5809E8124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4470-5100-7E47-BE44-529E4AC8F952}" type="pres">
      <dgm:prSet presAssocID="{E43D2744-7693-2449-9A5E-CB5809E8124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26F4F-6F3C-8B4A-9D2B-FA4B586A49CB}" type="pres">
      <dgm:prSet presAssocID="{E43D2744-7693-2449-9A5E-CB5809E8124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62EE3-62C9-1547-9645-94C8314185C0}" type="pres">
      <dgm:prSet presAssocID="{E43D2744-7693-2449-9A5E-CB5809E8124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1FFF8-D629-334B-ADD7-18DDDFF38DD4}" type="pres">
      <dgm:prSet presAssocID="{E43D2744-7693-2449-9A5E-CB5809E8124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0C7EB-7072-9847-BABC-572E8B7C796C}" srcId="{E43D2744-7693-2449-9A5E-CB5809E81243}" destId="{AB5ECEA6-8FA0-9244-ACE9-9750E656E00D}" srcOrd="1" destOrd="0" parTransId="{0AD886ED-0D6D-F442-A2D1-F83F46DD9CA2}" sibTransId="{AF73E01B-00CC-4E40-90F6-8F47065A7484}"/>
    <dgm:cxn modelId="{50727B09-4990-514C-9BED-BA94825839C1}" srcId="{E43D2744-7693-2449-9A5E-CB5809E81243}" destId="{F46CFBE2-2252-6B4A-B543-75A82E83818F}" srcOrd="0" destOrd="0" parTransId="{1DEDDED2-2095-CD4A-A668-6C4D3CB91283}" sibTransId="{7043D1CC-0C9C-9B4C-80A4-BFAFF8606B64}"/>
    <dgm:cxn modelId="{0ED4FEAB-8C5B-5B46-85DB-B312FE2126C3}" type="presOf" srcId="{47E1AFC4-7F23-B945-99D2-D5E3634C2058}" destId="{8D4FA5C1-8E10-3341-A44D-32F9AA7AFDD4}" srcOrd="0" destOrd="0" presId="urn:microsoft.com/office/officeart/2005/8/layout/vProcess5"/>
    <dgm:cxn modelId="{47AD0B2F-5133-E142-ADB8-4257B9B9C1CD}" type="presOf" srcId="{F46CFBE2-2252-6B4A-B543-75A82E83818F}" destId="{04A26F4F-6F3C-8B4A-9D2B-FA4B586A49CB}" srcOrd="1" destOrd="0" presId="urn:microsoft.com/office/officeart/2005/8/layout/vProcess5"/>
    <dgm:cxn modelId="{003CC8E1-7F08-694B-8CC7-8EAA858FB2FA}" type="presOf" srcId="{7043D1CC-0C9C-9B4C-80A4-BFAFF8606B64}" destId="{89C5EAC1-8A83-3841-84DB-D3C5560D21DA}" srcOrd="0" destOrd="0" presId="urn:microsoft.com/office/officeart/2005/8/layout/vProcess5"/>
    <dgm:cxn modelId="{939DD7E3-648E-D74B-AB7A-CA3570B9B685}" type="presOf" srcId="{47E1AFC4-7F23-B945-99D2-D5E3634C2058}" destId="{E5B1FFF8-D629-334B-ADD7-18DDDFF38DD4}" srcOrd="1" destOrd="0" presId="urn:microsoft.com/office/officeart/2005/8/layout/vProcess5"/>
    <dgm:cxn modelId="{68279F9E-6A2F-0447-887D-6F669E3BF861}" type="presOf" srcId="{AB5ECEA6-8FA0-9244-ACE9-9750E656E00D}" destId="{8F062EE3-62C9-1547-9645-94C8314185C0}" srcOrd="1" destOrd="0" presId="urn:microsoft.com/office/officeart/2005/8/layout/vProcess5"/>
    <dgm:cxn modelId="{E75246BA-0A86-864F-8F0B-D872A68C4262}" srcId="{E43D2744-7693-2449-9A5E-CB5809E81243}" destId="{47E1AFC4-7F23-B945-99D2-D5E3634C2058}" srcOrd="2" destOrd="0" parTransId="{62476E38-60B8-EF4E-8321-7547BAA94B84}" sibTransId="{0FB3AF00-E438-4744-9C62-43EC8D7968F0}"/>
    <dgm:cxn modelId="{C2508EDB-3D64-CD43-8241-2A7446A906CA}" type="presOf" srcId="{AF73E01B-00CC-4E40-90F6-8F47065A7484}" destId="{8C494470-5100-7E47-BE44-529E4AC8F952}" srcOrd="0" destOrd="0" presId="urn:microsoft.com/office/officeart/2005/8/layout/vProcess5"/>
    <dgm:cxn modelId="{2F36F62D-7B60-5A42-95FC-7759334A505A}" type="presOf" srcId="{F46CFBE2-2252-6B4A-B543-75A82E83818F}" destId="{A109A615-1372-3347-8CCB-1999B504293F}" srcOrd="0" destOrd="0" presId="urn:microsoft.com/office/officeart/2005/8/layout/vProcess5"/>
    <dgm:cxn modelId="{7A34699E-0C16-B646-8927-7627CB4FD8FA}" type="presOf" srcId="{E43D2744-7693-2449-9A5E-CB5809E81243}" destId="{8167028F-DA91-944E-9BDE-45AF1ABC0F8B}" srcOrd="0" destOrd="0" presId="urn:microsoft.com/office/officeart/2005/8/layout/vProcess5"/>
    <dgm:cxn modelId="{0DB1BEA2-289D-9F4D-A231-B9B145099466}" type="presOf" srcId="{AB5ECEA6-8FA0-9244-ACE9-9750E656E00D}" destId="{4F68C677-79D1-8046-B209-210293C3FA72}" srcOrd="0" destOrd="0" presId="urn:microsoft.com/office/officeart/2005/8/layout/vProcess5"/>
    <dgm:cxn modelId="{4479DE10-CB44-A34F-B39D-822A2C619129}" type="presParOf" srcId="{8167028F-DA91-944E-9BDE-45AF1ABC0F8B}" destId="{53231028-D117-104E-A661-A24FB1F7D96D}" srcOrd="0" destOrd="0" presId="urn:microsoft.com/office/officeart/2005/8/layout/vProcess5"/>
    <dgm:cxn modelId="{5BD45F4A-6719-ED46-B1B1-400FC75082F5}" type="presParOf" srcId="{8167028F-DA91-944E-9BDE-45AF1ABC0F8B}" destId="{A109A615-1372-3347-8CCB-1999B504293F}" srcOrd="1" destOrd="0" presId="urn:microsoft.com/office/officeart/2005/8/layout/vProcess5"/>
    <dgm:cxn modelId="{FB6C811F-E728-E546-8C88-81D147A9BC3D}" type="presParOf" srcId="{8167028F-DA91-944E-9BDE-45AF1ABC0F8B}" destId="{4F68C677-79D1-8046-B209-210293C3FA72}" srcOrd="2" destOrd="0" presId="urn:microsoft.com/office/officeart/2005/8/layout/vProcess5"/>
    <dgm:cxn modelId="{D6D0AF46-76DB-5B46-8198-F53149F8FEE6}" type="presParOf" srcId="{8167028F-DA91-944E-9BDE-45AF1ABC0F8B}" destId="{8D4FA5C1-8E10-3341-A44D-32F9AA7AFDD4}" srcOrd="3" destOrd="0" presId="urn:microsoft.com/office/officeart/2005/8/layout/vProcess5"/>
    <dgm:cxn modelId="{17BE824B-6E76-CA49-BCC0-2409D4AD2854}" type="presParOf" srcId="{8167028F-DA91-944E-9BDE-45AF1ABC0F8B}" destId="{89C5EAC1-8A83-3841-84DB-D3C5560D21DA}" srcOrd="4" destOrd="0" presId="urn:microsoft.com/office/officeart/2005/8/layout/vProcess5"/>
    <dgm:cxn modelId="{DDF92E3F-21A7-324D-B45F-7DC6846BF9EA}" type="presParOf" srcId="{8167028F-DA91-944E-9BDE-45AF1ABC0F8B}" destId="{8C494470-5100-7E47-BE44-529E4AC8F952}" srcOrd="5" destOrd="0" presId="urn:microsoft.com/office/officeart/2005/8/layout/vProcess5"/>
    <dgm:cxn modelId="{005E21B8-5B5F-DE45-B7B2-6657E4AAA668}" type="presParOf" srcId="{8167028F-DA91-944E-9BDE-45AF1ABC0F8B}" destId="{04A26F4F-6F3C-8B4A-9D2B-FA4B586A49CB}" srcOrd="6" destOrd="0" presId="urn:microsoft.com/office/officeart/2005/8/layout/vProcess5"/>
    <dgm:cxn modelId="{CEB3D03E-DBF5-6643-BB56-6FAE8EB280B8}" type="presParOf" srcId="{8167028F-DA91-944E-9BDE-45AF1ABC0F8B}" destId="{8F062EE3-62C9-1547-9645-94C8314185C0}" srcOrd="7" destOrd="0" presId="urn:microsoft.com/office/officeart/2005/8/layout/vProcess5"/>
    <dgm:cxn modelId="{0C4A3ABD-6049-1142-A20A-0B2F50025B32}" type="presParOf" srcId="{8167028F-DA91-944E-9BDE-45AF1ABC0F8B}" destId="{E5B1FFF8-D629-334B-ADD7-18DDDFF38D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3D2744-7693-2449-9A5E-CB5809E81243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CFBE2-2252-6B4A-B543-75A82E83818F}">
      <dgm:prSet phldrT="[Text]" custT="1"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rgbClr val="C00000"/>
              </a:solidFill>
              <a:latin typeface="Source Sans Pro"/>
              <a:cs typeface="Source Sans Pro"/>
            </a:rPr>
            <a:t>Suit against Bayer for damages from female sterilization device </a:t>
          </a:r>
          <a:endParaRPr lang="en-US" sz="3600" b="1" dirty="0">
            <a:solidFill>
              <a:srgbClr val="C00000"/>
            </a:solidFill>
            <a:latin typeface="Source Sans Pro"/>
            <a:cs typeface="Source Sans Pro"/>
          </a:endParaRPr>
        </a:p>
      </dgm:t>
    </dgm:pt>
    <dgm:pt modelId="{1DEDDED2-2095-CD4A-A668-6C4D3CB91283}" type="parTrans" cxnId="{50727B09-4990-514C-9BED-BA94825839C1}">
      <dgm:prSet/>
      <dgm:spPr/>
      <dgm:t>
        <a:bodyPr/>
        <a:lstStyle/>
        <a:p>
          <a:endParaRPr lang="en-US"/>
        </a:p>
      </dgm:t>
    </dgm:pt>
    <dgm:pt modelId="{7043D1CC-0C9C-9B4C-80A4-BFAFF8606B64}" type="sibTrans" cxnId="{50727B09-4990-514C-9BED-BA94825839C1}">
      <dgm:prSet/>
      <dgm:spPr>
        <a:solidFill>
          <a:schemeClr val="accent5">
            <a:lumMod val="75000"/>
            <a:alpha val="90000"/>
          </a:scheme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AB5ECEA6-8FA0-9244-ACE9-9750E656E00D}">
      <dgm:prSet phldrT="[Text]" custT="1"/>
      <dgm:spPr>
        <a:solidFill>
          <a:schemeClr val="bg1">
            <a:lumMod val="95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3600" b="1" dirty="0" smtClean="0">
              <a:solidFill>
                <a:srgbClr val="C00000"/>
              </a:solidFill>
            </a:rPr>
            <a:t>Removed as “substantial federal question” since device regulated by FDA subject to federal Medical Device Act (21 U.S.C. </a:t>
          </a:r>
          <a:r>
            <a:rPr lang="en-US" sz="3600" b="1" dirty="0" smtClean="0">
              <a:solidFill>
                <a:srgbClr val="C00000"/>
              </a:solidFill>
              <a:sym typeface="Source Sans Pro"/>
            </a:rPr>
            <a:t>§ 360(c))</a:t>
          </a:r>
          <a:endParaRPr lang="en-US" sz="3600" b="1" dirty="0">
            <a:solidFill>
              <a:srgbClr val="C00000"/>
            </a:solidFill>
          </a:endParaRPr>
        </a:p>
      </dgm:t>
    </dgm:pt>
    <dgm:pt modelId="{0AD886ED-0D6D-F442-A2D1-F83F46DD9CA2}" type="parTrans" cxnId="{BEF0C7EB-7072-9847-BABC-572E8B7C796C}">
      <dgm:prSet/>
      <dgm:spPr/>
      <dgm:t>
        <a:bodyPr/>
        <a:lstStyle/>
        <a:p>
          <a:endParaRPr lang="en-US"/>
        </a:p>
      </dgm:t>
    </dgm:pt>
    <dgm:pt modelId="{AF73E01B-00CC-4E40-90F6-8F47065A7484}" type="sibTrans" cxnId="{BEF0C7EB-7072-9847-BABC-572E8B7C796C}">
      <dgm:prSet/>
      <dgm:spPr>
        <a:solidFill>
          <a:srgbClr val="961C04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E1AFC4-7F23-B945-99D2-D5E3634C2058}">
      <dgm:prSet phldrT="[Text]" custT="1"/>
      <dgm:spPr>
        <a:solidFill>
          <a:schemeClr val="bg1">
            <a:lumMod val="85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3600" b="1" dirty="0" smtClean="0">
              <a:solidFill>
                <a:srgbClr val="C00000"/>
              </a:solidFill>
              <a:latin typeface="Source Sans Pro"/>
              <a:cs typeface="Source Sans Pro"/>
            </a:rPr>
            <a:t>Motion to remand for lack of jurisdiction?</a:t>
          </a:r>
          <a:endParaRPr lang="en-US" sz="3600" b="1" dirty="0">
            <a:solidFill>
              <a:srgbClr val="C00000"/>
            </a:solidFill>
            <a:latin typeface="Source Sans Pro"/>
            <a:cs typeface="Source Sans Pro"/>
          </a:endParaRPr>
        </a:p>
      </dgm:t>
    </dgm:pt>
    <dgm:pt modelId="{62476E38-60B8-EF4E-8321-7547BAA94B84}" type="parTrans" cxnId="{E75246BA-0A86-864F-8F0B-D872A68C4262}">
      <dgm:prSet/>
      <dgm:spPr/>
      <dgm:t>
        <a:bodyPr/>
        <a:lstStyle/>
        <a:p>
          <a:endParaRPr lang="en-US"/>
        </a:p>
      </dgm:t>
    </dgm:pt>
    <dgm:pt modelId="{0FB3AF00-E438-4744-9C62-43EC8D7968F0}" type="sibTrans" cxnId="{E75246BA-0A86-864F-8F0B-D872A68C4262}">
      <dgm:prSet/>
      <dgm:spPr/>
      <dgm:t>
        <a:bodyPr/>
        <a:lstStyle/>
        <a:p>
          <a:endParaRPr lang="en-US"/>
        </a:p>
      </dgm:t>
    </dgm:pt>
    <dgm:pt modelId="{8167028F-DA91-944E-9BDE-45AF1ABC0F8B}" type="pres">
      <dgm:prSet presAssocID="{E43D2744-7693-2449-9A5E-CB5809E812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31028-D117-104E-A661-A24FB1F7D96D}" type="pres">
      <dgm:prSet presAssocID="{E43D2744-7693-2449-9A5E-CB5809E81243}" presName="dummyMaxCanvas" presStyleCnt="0">
        <dgm:presLayoutVars/>
      </dgm:prSet>
      <dgm:spPr/>
    </dgm:pt>
    <dgm:pt modelId="{A109A615-1372-3347-8CCB-1999B504293F}" type="pres">
      <dgm:prSet presAssocID="{E43D2744-7693-2449-9A5E-CB5809E81243}" presName="ThreeNodes_1" presStyleLbl="node1" presStyleIdx="0" presStyleCnt="3" custScaleX="108555" custLinFactNeighborX="-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8C677-79D1-8046-B209-210293C3FA72}" type="pres">
      <dgm:prSet presAssocID="{E43D2744-7693-2449-9A5E-CB5809E81243}" presName="ThreeNodes_2" presStyleLbl="node1" presStyleIdx="1" presStyleCnt="3" custScaleX="110839" custScaleY="121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FA5C1-8E10-3341-A44D-32F9AA7AFDD4}" type="pres">
      <dgm:prSet presAssocID="{E43D2744-7693-2449-9A5E-CB5809E81243}" presName="ThreeNodes_3" presStyleLbl="node1" presStyleIdx="2" presStyleCnt="3" custScaleY="83853" custLinFactNeighborX="277" custLinFactNeighborY="8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5EAC1-8A83-3841-84DB-D3C5560D21DA}" type="pres">
      <dgm:prSet presAssocID="{E43D2744-7693-2449-9A5E-CB5809E8124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4470-5100-7E47-BE44-529E4AC8F952}" type="pres">
      <dgm:prSet presAssocID="{E43D2744-7693-2449-9A5E-CB5809E8124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26F4F-6F3C-8B4A-9D2B-FA4B586A49CB}" type="pres">
      <dgm:prSet presAssocID="{E43D2744-7693-2449-9A5E-CB5809E8124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62EE3-62C9-1547-9645-94C8314185C0}" type="pres">
      <dgm:prSet presAssocID="{E43D2744-7693-2449-9A5E-CB5809E8124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1FFF8-D629-334B-ADD7-18DDDFF38DD4}" type="pres">
      <dgm:prSet presAssocID="{E43D2744-7693-2449-9A5E-CB5809E8124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4730A-3B7E-4EF9-B746-1F07951C4245}" type="presOf" srcId="{AF73E01B-00CC-4E40-90F6-8F47065A7484}" destId="{8C494470-5100-7E47-BE44-529E4AC8F952}" srcOrd="0" destOrd="0" presId="urn:microsoft.com/office/officeart/2005/8/layout/vProcess5"/>
    <dgm:cxn modelId="{BEA55F98-2107-4389-BC8B-0EFE8CB6F504}" type="presOf" srcId="{AB5ECEA6-8FA0-9244-ACE9-9750E656E00D}" destId="{8F062EE3-62C9-1547-9645-94C8314185C0}" srcOrd="1" destOrd="0" presId="urn:microsoft.com/office/officeart/2005/8/layout/vProcess5"/>
    <dgm:cxn modelId="{D1F4568F-A7DE-4B75-9C24-2F51B2AA56DB}" type="presOf" srcId="{F46CFBE2-2252-6B4A-B543-75A82E83818F}" destId="{A109A615-1372-3347-8CCB-1999B504293F}" srcOrd="0" destOrd="0" presId="urn:microsoft.com/office/officeart/2005/8/layout/vProcess5"/>
    <dgm:cxn modelId="{BEF0C7EB-7072-9847-BABC-572E8B7C796C}" srcId="{E43D2744-7693-2449-9A5E-CB5809E81243}" destId="{AB5ECEA6-8FA0-9244-ACE9-9750E656E00D}" srcOrd="1" destOrd="0" parTransId="{0AD886ED-0D6D-F442-A2D1-F83F46DD9CA2}" sibTransId="{AF73E01B-00CC-4E40-90F6-8F47065A7484}"/>
    <dgm:cxn modelId="{50727B09-4990-514C-9BED-BA94825839C1}" srcId="{E43D2744-7693-2449-9A5E-CB5809E81243}" destId="{F46CFBE2-2252-6B4A-B543-75A82E83818F}" srcOrd="0" destOrd="0" parTransId="{1DEDDED2-2095-CD4A-A668-6C4D3CB91283}" sibTransId="{7043D1CC-0C9C-9B4C-80A4-BFAFF8606B64}"/>
    <dgm:cxn modelId="{7B541817-B204-43BB-BC77-7D4C66269C34}" type="presOf" srcId="{47E1AFC4-7F23-B945-99D2-D5E3634C2058}" destId="{E5B1FFF8-D629-334B-ADD7-18DDDFF38DD4}" srcOrd="1" destOrd="0" presId="urn:microsoft.com/office/officeart/2005/8/layout/vProcess5"/>
    <dgm:cxn modelId="{2D91FD88-5141-4FE6-B04C-E11DCBF3A0A5}" type="presOf" srcId="{47E1AFC4-7F23-B945-99D2-D5E3634C2058}" destId="{8D4FA5C1-8E10-3341-A44D-32F9AA7AFDD4}" srcOrd="0" destOrd="0" presId="urn:microsoft.com/office/officeart/2005/8/layout/vProcess5"/>
    <dgm:cxn modelId="{4E3CD1DF-5073-4254-A9BC-4A34DA2759F1}" type="presOf" srcId="{7043D1CC-0C9C-9B4C-80A4-BFAFF8606B64}" destId="{89C5EAC1-8A83-3841-84DB-D3C5560D21DA}" srcOrd="0" destOrd="0" presId="urn:microsoft.com/office/officeart/2005/8/layout/vProcess5"/>
    <dgm:cxn modelId="{E75246BA-0A86-864F-8F0B-D872A68C4262}" srcId="{E43D2744-7693-2449-9A5E-CB5809E81243}" destId="{47E1AFC4-7F23-B945-99D2-D5E3634C2058}" srcOrd="2" destOrd="0" parTransId="{62476E38-60B8-EF4E-8321-7547BAA94B84}" sibTransId="{0FB3AF00-E438-4744-9C62-43EC8D7968F0}"/>
    <dgm:cxn modelId="{022C3EA9-9CC5-421F-A15E-D0F54886125D}" type="presOf" srcId="{F46CFBE2-2252-6B4A-B543-75A82E83818F}" destId="{04A26F4F-6F3C-8B4A-9D2B-FA4B586A49CB}" srcOrd="1" destOrd="0" presId="urn:microsoft.com/office/officeart/2005/8/layout/vProcess5"/>
    <dgm:cxn modelId="{DE828535-170B-4D72-AB56-25D1DFFDB2FF}" type="presOf" srcId="{E43D2744-7693-2449-9A5E-CB5809E81243}" destId="{8167028F-DA91-944E-9BDE-45AF1ABC0F8B}" srcOrd="0" destOrd="0" presId="urn:microsoft.com/office/officeart/2005/8/layout/vProcess5"/>
    <dgm:cxn modelId="{6C9C6302-0B47-4C5B-A77D-D10761F7B94D}" type="presOf" srcId="{AB5ECEA6-8FA0-9244-ACE9-9750E656E00D}" destId="{4F68C677-79D1-8046-B209-210293C3FA72}" srcOrd="0" destOrd="0" presId="urn:microsoft.com/office/officeart/2005/8/layout/vProcess5"/>
    <dgm:cxn modelId="{0649BB89-EBE6-44C1-AFCD-EEFFC8EE1C5F}" type="presParOf" srcId="{8167028F-DA91-944E-9BDE-45AF1ABC0F8B}" destId="{53231028-D117-104E-A661-A24FB1F7D96D}" srcOrd="0" destOrd="0" presId="urn:microsoft.com/office/officeart/2005/8/layout/vProcess5"/>
    <dgm:cxn modelId="{DA77A047-A6B0-448C-8DFC-A9D0A72F1895}" type="presParOf" srcId="{8167028F-DA91-944E-9BDE-45AF1ABC0F8B}" destId="{A109A615-1372-3347-8CCB-1999B504293F}" srcOrd="1" destOrd="0" presId="urn:microsoft.com/office/officeart/2005/8/layout/vProcess5"/>
    <dgm:cxn modelId="{139EFF33-047E-4B5A-85EA-4BF03D4E75A2}" type="presParOf" srcId="{8167028F-DA91-944E-9BDE-45AF1ABC0F8B}" destId="{4F68C677-79D1-8046-B209-210293C3FA72}" srcOrd="2" destOrd="0" presId="urn:microsoft.com/office/officeart/2005/8/layout/vProcess5"/>
    <dgm:cxn modelId="{EBFC844F-FB54-47F0-8FAA-007591DC340F}" type="presParOf" srcId="{8167028F-DA91-944E-9BDE-45AF1ABC0F8B}" destId="{8D4FA5C1-8E10-3341-A44D-32F9AA7AFDD4}" srcOrd="3" destOrd="0" presId="urn:microsoft.com/office/officeart/2005/8/layout/vProcess5"/>
    <dgm:cxn modelId="{079C373D-C037-4249-9A45-88EB27EBD171}" type="presParOf" srcId="{8167028F-DA91-944E-9BDE-45AF1ABC0F8B}" destId="{89C5EAC1-8A83-3841-84DB-D3C5560D21DA}" srcOrd="4" destOrd="0" presId="urn:microsoft.com/office/officeart/2005/8/layout/vProcess5"/>
    <dgm:cxn modelId="{D1DAF6FC-69CB-4182-AE37-6F8A31B671E8}" type="presParOf" srcId="{8167028F-DA91-944E-9BDE-45AF1ABC0F8B}" destId="{8C494470-5100-7E47-BE44-529E4AC8F952}" srcOrd="5" destOrd="0" presId="urn:microsoft.com/office/officeart/2005/8/layout/vProcess5"/>
    <dgm:cxn modelId="{1AA283D8-EC26-434D-836B-9B23B9A34AFB}" type="presParOf" srcId="{8167028F-DA91-944E-9BDE-45AF1ABC0F8B}" destId="{04A26F4F-6F3C-8B4A-9D2B-FA4B586A49CB}" srcOrd="6" destOrd="0" presId="urn:microsoft.com/office/officeart/2005/8/layout/vProcess5"/>
    <dgm:cxn modelId="{44A8D823-186C-427D-B629-04F6033F896D}" type="presParOf" srcId="{8167028F-DA91-944E-9BDE-45AF1ABC0F8B}" destId="{8F062EE3-62C9-1547-9645-94C8314185C0}" srcOrd="7" destOrd="0" presId="urn:microsoft.com/office/officeart/2005/8/layout/vProcess5"/>
    <dgm:cxn modelId="{D84E91FA-40FC-48EC-9537-6D24F9C98A3B}" type="presParOf" srcId="{8167028F-DA91-944E-9BDE-45AF1ABC0F8B}" destId="{E5B1FFF8-D629-334B-ADD7-18DDDFF38D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921B09-8EC6-40EF-85EF-08FE80CFF1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CD0E0-6E3C-4827-BA8C-990053C426AC}">
      <dgm:prSet phldrT="[Text]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latin typeface="Source Sans Pro"/>
              <a:cs typeface="Source Sans Pro"/>
            </a:rPr>
            <a:t>Individuals</a:t>
          </a:r>
          <a:endParaRPr lang="en-US" b="1" i="0" dirty="0">
            <a:latin typeface="Source Sans Pro"/>
            <a:cs typeface="Source Sans Pro"/>
          </a:endParaRPr>
        </a:p>
      </dgm:t>
    </dgm:pt>
    <dgm:pt modelId="{001F415A-B899-46F6-B0D0-F16ABC25D21F}" type="parTrans" cxnId="{DAC4577A-88CC-4CB2-977F-2AD56AAA9A16}">
      <dgm:prSet/>
      <dgm:spPr/>
      <dgm:t>
        <a:bodyPr/>
        <a:lstStyle/>
        <a:p>
          <a:endParaRPr lang="en-US"/>
        </a:p>
      </dgm:t>
    </dgm:pt>
    <dgm:pt modelId="{6D3F8EA6-D7FA-4F6E-972D-B6C1A6DF4319}" type="sibTrans" cxnId="{DAC4577A-88CC-4CB2-977F-2AD56AAA9A16}">
      <dgm:prSet/>
      <dgm:spPr/>
      <dgm:t>
        <a:bodyPr/>
        <a:lstStyle/>
        <a:p>
          <a:endParaRPr lang="en-US"/>
        </a:p>
      </dgm:t>
    </dgm:pt>
    <dgm:pt modelId="{6900952D-0514-4E27-A811-7A911A80C892}">
      <dgm:prSet phldrT="[Text]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i="0" dirty="0" smtClean="0">
              <a:solidFill>
                <a:schemeClr val="accent1">
                  <a:lumMod val="50000"/>
                </a:schemeClr>
              </a:solidFill>
              <a:latin typeface="Source Sans Pro"/>
              <a:cs typeface="Source Sans Pro"/>
            </a:rPr>
            <a:t>Corporations</a:t>
          </a:r>
          <a:endParaRPr lang="en-US" b="1" i="0" dirty="0">
            <a:solidFill>
              <a:schemeClr val="accent1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41779302-8CB2-45AE-844E-46FEE6907BD1}" type="parTrans" cxnId="{9F7A1B86-82AB-4ED7-AC9F-9E2D0BB4A3A0}">
      <dgm:prSet/>
      <dgm:spPr/>
      <dgm:t>
        <a:bodyPr/>
        <a:lstStyle/>
        <a:p>
          <a:endParaRPr lang="en-US"/>
        </a:p>
      </dgm:t>
    </dgm:pt>
    <dgm:pt modelId="{EA44581B-565E-4EA3-85A8-DFE804017C45}" type="sibTrans" cxnId="{9F7A1B86-82AB-4ED7-AC9F-9E2D0BB4A3A0}">
      <dgm:prSet/>
      <dgm:spPr/>
      <dgm:t>
        <a:bodyPr/>
        <a:lstStyle/>
        <a:p>
          <a:endParaRPr lang="en-US"/>
        </a:p>
      </dgm:t>
    </dgm:pt>
    <dgm:pt modelId="{9418BD58-1208-4FC8-8B32-0D309D016D1C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Source Sans Pro"/>
              <a:cs typeface="Source Sans Pro"/>
            </a:rPr>
            <a:t>Other Entities</a:t>
          </a:r>
          <a:endParaRPr lang="en-US" b="1" i="0" dirty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039B42FA-10D6-4DE9-9F1B-5D502353A0D0}" type="parTrans" cxnId="{7E3EF2D1-257B-4BAB-88CA-A1C5256A1055}">
      <dgm:prSet/>
      <dgm:spPr/>
      <dgm:t>
        <a:bodyPr/>
        <a:lstStyle/>
        <a:p>
          <a:endParaRPr lang="en-US"/>
        </a:p>
      </dgm:t>
    </dgm:pt>
    <dgm:pt modelId="{C79E33FE-542F-4DB7-9FA5-F4497152A91A}" type="sibTrans" cxnId="{7E3EF2D1-257B-4BAB-88CA-A1C5256A1055}">
      <dgm:prSet/>
      <dgm:spPr/>
      <dgm:t>
        <a:bodyPr/>
        <a:lstStyle/>
        <a:p>
          <a:endParaRPr lang="en-US"/>
        </a:p>
      </dgm:t>
    </dgm:pt>
    <dgm:pt modelId="{97F6493A-A6F1-4443-BA81-331F6BEDE791}">
      <dgm:prSet/>
      <dgm:spPr>
        <a:ln>
          <a:solidFill>
            <a:srgbClr val="013360"/>
          </a:solidFill>
        </a:ln>
      </dgm:spPr>
      <dgm:t>
        <a:bodyPr/>
        <a:lstStyle/>
        <a:p>
          <a:endParaRPr lang="en-US" dirty="0"/>
        </a:p>
      </dgm:t>
    </dgm:pt>
    <dgm:pt modelId="{05643862-677B-B34C-B4F1-7F5C11346EEE}" type="parTrans" cxnId="{D5B5D291-34F3-5748-9F7B-54C0190DCC44}">
      <dgm:prSet/>
      <dgm:spPr/>
      <dgm:t>
        <a:bodyPr/>
        <a:lstStyle/>
        <a:p>
          <a:endParaRPr lang="en-US"/>
        </a:p>
      </dgm:t>
    </dgm:pt>
    <dgm:pt modelId="{A9A8A39F-F351-0944-AE2C-BCA88F534792}" type="sibTrans" cxnId="{D5B5D291-34F3-5748-9F7B-54C0190DCC44}">
      <dgm:prSet/>
      <dgm:spPr/>
      <dgm:t>
        <a:bodyPr/>
        <a:lstStyle/>
        <a:p>
          <a:endParaRPr lang="en-US"/>
        </a:p>
      </dgm:t>
    </dgm:pt>
    <dgm:pt modelId="{3D69937D-0844-9642-8DBD-63702A0E3F53}">
      <dgm:prSet/>
      <dgm:spPr>
        <a:ln>
          <a:solidFill>
            <a:srgbClr val="013360"/>
          </a:solidFill>
        </a:ln>
      </dgm:spPr>
      <dgm:t>
        <a:bodyPr/>
        <a:lstStyle/>
        <a:p>
          <a:endParaRPr lang="en-US" dirty="0"/>
        </a:p>
      </dgm:t>
    </dgm:pt>
    <dgm:pt modelId="{CAFDFCC2-7C24-2846-AA3B-CB6A15E4AFC6}" type="parTrans" cxnId="{F3B9E7D5-91B8-D14D-8F05-E5D118E5DD0C}">
      <dgm:prSet/>
      <dgm:spPr/>
      <dgm:t>
        <a:bodyPr/>
        <a:lstStyle/>
        <a:p>
          <a:endParaRPr lang="en-US"/>
        </a:p>
      </dgm:t>
    </dgm:pt>
    <dgm:pt modelId="{E30A8FA0-E451-454D-BE78-C3D977A954F6}" type="sibTrans" cxnId="{F3B9E7D5-91B8-D14D-8F05-E5D118E5DD0C}">
      <dgm:prSet/>
      <dgm:spPr/>
      <dgm:t>
        <a:bodyPr/>
        <a:lstStyle/>
        <a:p>
          <a:endParaRPr lang="en-US"/>
        </a:p>
      </dgm:t>
    </dgm:pt>
    <dgm:pt modelId="{E342BD53-FB44-6149-B89E-9B0EE3141DC5}">
      <dgm:prSet/>
      <dgm:spPr>
        <a:ln>
          <a:solidFill>
            <a:srgbClr val="013360"/>
          </a:solidFill>
        </a:ln>
      </dgm:spPr>
      <dgm:t>
        <a:bodyPr/>
        <a:lstStyle/>
        <a:p>
          <a:endParaRPr lang="en-US" dirty="0"/>
        </a:p>
      </dgm:t>
    </dgm:pt>
    <dgm:pt modelId="{36A83B69-3C8E-6942-91E1-637E6D0B5F6C}" type="parTrans" cxnId="{B37460D7-39C9-6E40-BB29-10029D3533D2}">
      <dgm:prSet/>
      <dgm:spPr/>
      <dgm:t>
        <a:bodyPr/>
        <a:lstStyle/>
        <a:p>
          <a:endParaRPr lang="en-US"/>
        </a:p>
      </dgm:t>
    </dgm:pt>
    <dgm:pt modelId="{79F23117-6655-D348-83BC-D59609AFBE48}" type="sibTrans" cxnId="{B37460D7-39C9-6E40-BB29-10029D3533D2}">
      <dgm:prSet/>
      <dgm:spPr/>
      <dgm:t>
        <a:bodyPr/>
        <a:lstStyle/>
        <a:p>
          <a:endParaRPr lang="en-US"/>
        </a:p>
      </dgm:t>
    </dgm:pt>
    <dgm:pt modelId="{3CCCE058-C259-4978-8C98-D702EA91BF07}" type="pres">
      <dgm:prSet presAssocID="{82921B09-8EC6-40EF-85EF-08FE80CFF1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86B6A2-D5B7-43AF-A60B-B3E2D3E0567D}" type="pres">
      <dgm:prSet presAssocID="{90DCD0E0-6E3C-4827-BA8C-990053C426AC}" presName="parentLin" presStyleCnt="0"/>
      <dgm:spPr/>
    </dgm:pt>
    <dgm:pt modelId="{CFE2634A-612C-4F91-8485-64E852472C79}" type="pres">
      <dgm:prSet presAssocID="{90DCD0E0-6E3C-4827-BA8C-990053C426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BBCCDF-95E5-4839-B9AA-FB275DDE714B}" type="pres">
      <dgm:prSet presAssocID="{90DCD0E0-6E3C-4827-BA8C-990053C426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35CDC-5E45-4C67-BF24-AC1C964F8FA4}" type="pres">
      <dgm:prSet presAssocID="{90DCD0E0-6E3C-4827-BA8C-990053C426AC}" presName="negativeSpace" presStyleCnt="0"/>
      <dgm:spPr/>
    </dgm:pt>
    <dgm:pt modelId="{8A3D6FD5-A2E4-4D10-B669-899120464B16}" type="pres">
      <dgm:prSet presAssocID="{90DCD0E0-6E3C-4827-BA8C-990053C426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794A1-AA34-465B-A381-98BB189808F6}" type="pres">
      <dgm:prSet presAssocID="{6D3F8EA6-D7FA-4F6E-972D-B6C1A6DF4319}" presName="spaceBetweenRectangles" presStyleCnt="0"/>
      <dgm:spPr/>
    </dgm:pt>
    <dgm:pt modelId="{06D98A26-AF69-40CF-B3C4-0423AB0461C9}" type="pres">
      <dgm:prSet presAssocID="{6900952D-0514-4E27-A811-7A911A80C892}" presName="parentLin" presStyleCnt="0"/>
      <dgm:spPr/>
    </dgm:pt>
    <dgm:pt modelId="{E380FDBB-5AD1-440D-B774-7E8702098029}" type="pres">
      <dgm:prSet presAssocID="{6900952D-0514-4E27-A811-7A911A80C8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8606F9F-E6BF-4A39-915F-C8E2F0226448}" type="pres">
      <dgm:prSet presAssocID="{6900952D-0514-4E27-A811-7A911A80C8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C46F9-F1D9-41FC-B271-22CFC7439948}" type="pres">
      <dgm:prSet presAssocID="{6900952D-0514-4E27-A811-7A911A80C892}" presName="negativeSpace" presStyleCnt="0"/>
      <dgm:spPr/>
    </dgm:pt>
    <dgm:pt modelId="{0BE297E1-ADAA-4747-9E0B-71A78B005139}" type="pres">
      <dgm:prSet presAssocID="{6900952D-0514-4E27-A811-7A911A80C89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89D5A-782E-438F-93FE-24CF8880559D}" type="pres">
      <dgm:prSet presAssocID="{EA44581B-565E-4EA3-85A8-DFE804017C45}" presName="spaceBetweenRectangles" presStyleCnt="0"/>
      <dgm:spPr/>
    </dgm:pt>
    <dgm:pt modelId="{EADCE914-D746-4EAF-B7C8-853AFD8B2066}" type="pres">
      <dgm:prSet presAssocID="{9418BD58-1208-4FC8-8B32-0D309D016D1C}" presName="parentLin" presStyleCnt="0"/>
      <dgm:spPr/>
    </dgm:pt>
    <dgm:pt modelId="{6A6257FC-D2E3-4BFF-852B-417962329DD8}" type="pres">
      <dgm:prSet presAssocID="{9418BD58-1208-4FC8-8B32-0D309D016D1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4F7760D-FA33-4DCC-BE3D-00259D74ED56}" type="pres">
      <dgm:prSet presAssocID="{9418BD58-1208-4FC8-8B32-0D309D016D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A2F9B-2FEE-42AB-A559-BA1DBB3565AA}" type="pres">
      <dgm:prSet presAssocID="{9418BD58-1208-4FC8-8B32-0D309D016D1C}" presName="negativeSpace" presStyleCnt="0"/>
      <dgm:spPr/>
    </dgm:pt>
    <dgm:pt modelId="{888B52E1-FDF2-4370-BDD4-567A415EDACA}" type="pres">
      <dgm:prSet presAssocID="{9418BD58-1208-4FC8-8B32-0D309D016D1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460D7-39C9-6E40-BB29-10029D3533D2}" srcId="{9418BD58-1208-4FC8-8B32-0D309D016D1C}" destId="{E342BD53-FB44-6149-B89E-9B0EE3141DC5}" srcOrd="0" destOrd="0" parTransId="{36A83B69-3C8E-6942-91E1-637E6D0B5F6C}" sibTransId="{79F23117-6655-D348-83BC-D59609AFBE48}"/>
    <dgm:cxn modelId="{F0ECA798-B3F0-F642-9AFE-EE4FA0ECC75B}" type="presOf" srcId="{97F6493A-A6F1-4443-BA81-331F6BEDE791}" destId="{8A3D6FD5-A2E4-4D10-B669-899120464B16}" srcOrd="0" destOrd="0" presId="urn:microsoft.com/office/officeart/2005/8/layout/list1"/>
    <dgm:cxn modelId="{72EF64F6-5D6E-5047-B0A7-613B1CD1E28C}" type="presOf" srcId="{9418BD58-1208-4FC8-8B32-0D309D016D1C}" destId="{6A6257FC-D2E3-4BFF-852B-417962329DD8}" srcOrd="0" destOrd="0" presId="urn:microsoft.com/office/officeart/2005/8/layout/list1"/>
    <dgm:cxn modelId="{F3B9E7D5-91B8-D14D-8F05-E5D118E5DD0C}" srcId="{6900952D-0514-4E27-A811-7A911A80C892}" destId="{3D69937D-0844-9642-8DBD-63702A0E3F53}" srcOrd="0" destOrd="0" parTransId="{CAFDFCC2-7C24-2846-AA3B-CB6A15E4AFC6}" sibTransId="{E30A8FA0-E451-454D-BE78-C3D977A954F6}"/>
    <dgm:cxn modelId="{0025CD67-87B7-734E-8B63-F18A5AE9B161}" type="presOf" srcId="{E342BD53-FB44-6149-B89E-9B0EE3141DC5}" destId="{888B52E1-FDF2-4370-BDD4-567A415EDACA}" srcOrd="0" destOrd="0" presId="urn:microsoft.com/office/officeart/2005/8/layout/list1"/>
    <dgm:cxn modelId="{E681E3A1-942F-0645-94EC-A12EA83B68D5}" type="presOf" srcId="{6900952D-0514-4E27-A811-7A911A80C892}" destId="{E380FDBB-5AD1-440D-B774-7E8702098029}" srcOrd="0" destOrd="0" presId="urn:microsoft.com/office/officeart/2005/8/layout/list1"/>
    <dgm:cxn modelId="{DAC4577A-88CC-4CB2-977F-2AD56AAA9A16}" srcId="{82921B09-8EC6-40EF-85EF-08FE80CFF1EA}" destId="{90DCD0E0-6E3C-4827-BA8C-990053C426AC}" srcOrd="0" destOrd="0" parTransId="{001F415A-B899-46F6-B0D0-F16ABC25D21F}" sibTransId="{6D3F8EA6-D7FA-4F6E-972D-B6C1A6DF4319}"/>
    <dgm:cxn modelId="{9F7A1B86-82AB-4ED7-AC9F-9E2D0BB4A3A0}" srcId="{82921B09-8EC6-40EF-85EF-08FE80CFF1EA}" destId="{6900952D-0514-4E27-A811-7A911A80C892}" srcOrd="1" destOrd="0" parTransId="{41779302-8CB2-45AE-844E-46FEE6907BD1}" sibTransId="{EA44581B-565E-4EA3-85A8-DFE804017C45}"/>
    <dgm:cxn modelId="{17786392-D89A-D540-AE2B-93B117984722}" type="presOf" srcId="{9418BD58-1208-4FC8-8B32-0D309D016D1C}" destId="{74F7760D-FA33-4DCC-BE3D-00259D74ED56}" srcOrd="1" destOrd="0" presId="urn:microsoft.com/office/officeart/2005/8/layout/list1"/>
    <dgm:cxn modelId="{116A2BD8-E772-7141-B16E-25875899BFDB}" type="presOf" srcId="{82921B09-8EC6-40EF-85EF-08FE80CFF1EA}" destId="{3CCCE058-C259-4978-8C98-D702EA91BF07}" srcOrd="0" destOrd="0" presId="urn:microsoft.com/office/officeart/2005/8/layout/list1"/>
    <dgm:cxn modelId="{F10BAB15-CFFE-0C46-A192-F81D5AFC5945}" type="presOf" srcId="{6900952D-0514-4E27-A811-7A911A80C892}" destId="{28606F9F-E6BF-4A39-915F-C8E2F0226448}" srcOrd="1" destOrd="0" presId="urn:microsoft.com/office/officeart/2005/8/layout/list1"/>
    <dgm:cxn modelId="{F856B814-531D-8447-BAA9-87D49D356ABF}" type="presOf" srcId="{90DCD0E0-6E3C-4827-BA8C-990053C426AC}" destId="{CFE2634A-612C-4F91-8485-64E852472C79}" srcOrd="0" destOrd="0" presId="urn:microsoft.com/office/officeart/2005/8/layout/list1"/>
    <dgm:cxn modelId="{A27F8538-3FBE-F74E-BCDE-A67493CE3AD6}" type="presOf" srcId="{90DCD0E0-6E3C-4827-BA8C-990053C426AC}" destId="{68BBCCDF-95E5-4839-B9AA-FB275DDE714B}" srcOrd="1" destOrd="0" presId="urn:microsoft.com/office/officeart/2005/8/layout/list1"/>
    <dgm:cxn modelId="{D5B5D291-34F3-5748-9F7B-54C0190DCC44}" srcId="{90DCD0E0-6E3C-4827-BA8C-990053C426AC}" destId="{97F6493A-A6F1-4443-BA81-331F6BEDE791}" srcOrd="0" destOrd="0" parTransId="{05643862-677B-B34C-B4F1-7F5C11346EEE}" sibTransId="{A9A8A39F-F351-0944-AE2C-BCA88F534792}"/>
    <dgm:cxn modelId="{34EDBA33-2B20-BF43-90E7-51546B8079CB}" type="presOf" srcId="{3D69937D-0844-9642-8DBD-63702A0E3F53}" destId="{0BE297E1-ADAA-4747-9E0B-71A78B005139}" srcOrd="0" destOrd="0" presId="urn:microsoft.com/office/officeart/2005/8/layout/list1"/>
    <dgm:cxn modelId="{7E3EF2D1-257B-4BAB-88CA-A1C5256A1055}" srcId="{82921B09-8EC6-40EF-85EF-08FE80CFF1EA}" destId="{9418BD58-1208-4FC8-8B32-0D309D016D1C}" srcOrd="2" destOrd="0" parTransId="{039B42FA-10D6-4DE9-9F1B-5D502353A0D0}" sibTransId="{C79E33FE-542F-4DB7-9FA5-F4497152A91A}"/>
    <dgm:cxn modelId="{306630DA-A200-2641-80EA-12C6E478EB4B}" type="presParOf" srcId="{3CCCE058-C259-4978-8C98-D702EA91BF07}" destId="{1286B6A2-D5B7-43AF-A60B-B3E2D3E0567D}" srcOrd="0" destOrd="0" presId="urn:microsoft.com/office/officeart/2005/8/layout/list1"/>
    <dgm:cxn modelId="{B5FB4E0A-383A-FD47-B22E-B244237424DC}" type="presParOf" srcId="{1286B6A2-D5B7-43AF-A60B-B3E2D3E0567D}" destId="{CFE2634A-612C-4F91-8485-64E852472C79}" srcOrd="0" destOrd="0" presId="urn:microsoft.com/office/officeart/2005/8/layout/list1"/>
    <dgm:cxn modelId="{02F8B0D9-E21D-E645-B389-45E169C7B111}" type="presParOf" srcId="{1286B6A2-D5B7-43AF-A60B-B3E2D3E0567D}" destId="{68BBCCDF-95E5-4839-B9AA-FB275DDE714B}" srcOrd="1" destOrd="0" presId="urn:microsoft.com/office/officeart/2005/8/layout/list1"/>
    <dgm:cxn modelId="{4098AAEC-7678-0444-BEC4-4C7BF8C21F59}" type="presParOf" srcId="{3CCCE058-C259-4978-8C98-D702EA91BF07}" destId="{6E135CDC-5E45-4C67-BF24-AC1C964F8FA4}" srcOrd="1" destOrd="0" presId="urn:microsoft.com/office/officeart/2005/8/layout/list1"/>
    <dgm:cxn modelId="{EB836283-4B3A-AA47-8DA3-4A5E8107F2A5}" type="presParOf" srcId="{3CCCE058-C259-4978-8C98-D702EA91BF07}" destId="{8A3D6FD5-A2E4-4D10-B669-899120464B16}" srcOrd="2" destOrd="0" presId="urn:microsoft.com/office/officeart/2005/8/layout/list1"/>
    <dgm:cxn modelId="{B9F1A03C-E3AE-2A48-960F-121153807E9A}" type="presParOf" srcId="{3CCCE058-C259-4978-8C98-D702EA91BF07}" destId="{6EF794A1-AA34-465B-A381-98BB189808F6}" srcOrd="3" destOrd="0" presId="urn:microsoft.com/office/officeart/2005/8/layout/list1"/>
    <dgm:cxn modelId="{7B8FF8CA-2FF0-B54C-B9F8-6ED9E4B32589}" type="presParOf" srcId="{3CCCE058-C259-4978-8C98-D702EA91BF07}" destId="{06D98A26-AF69-40CF-B3C4-0423AB0461C9}" srcOrd="4" destOrd="0" presId="urn:microsoft.com/office/officeart/2005/8/layout/list1"/>
    <dgm:cxn modelId="{52CDFD89-A126-8549-9964-AFE653BB55F6}" type="presParOf" srcId="{06D98A26-AF69-40CF-B3C4-0423AB0461C9}" destId="{E380FDBB-5AD1-440D-B774-7E8702098029}" srcOrd="0" destOrd="0" presId="urn:microsoft.com/office/officeart/2005/8/layout/list1"/>
    <dgm:cxn modelId="{67E06495-717C-CF49-BD8F-A234C27AA66B}" type="presParOf" srcId="{06D98A26-AF69-40CF-B3C4-0423AB0461C9}" destId="{28606F9F-E6BF-4A39-915F-C8E2F0226448}" srcOrd="1" destOrd="0" presId="urn:microsoft.com/office/officeart/2005/8/layout/list1"/>
    <dgm:cxn modelId="{1A587601-57A7-0F47-8BC6-6B025494F5ED}" type="presParOf" srcId="{3CCCE058-C259-4978-8C98-D702EA91BF07}" destId="{743C46F9-F1D9-41FC-B271-22CFC7439948}" srcOrd="5" destOrd="0" presId="urn:microsoft.com/office/officeart/2005/8/layout/list1"/>
    <dgm:cxn modelId="{8AABCC02-F88E-6648-8C30-0036C3B3DA3F}" type="presParOf" srcId="{3CCCE058-C259-4978-8C98-D702EA91BF07}" destId="{0BE297E1-ADAA-4747-9E0B-71A78B005139}" srcOrd="6" destOrd="0" presId="urn:microsoft.com/office/officeart/2005/8/layout/list1"/>
    <dgm:cxn modelId="{0DFE020E-3CE4-5745-A794-E65948E48C5E}" type="presParOf" srcId="{3CCCE058-C259-4978-8C98-D702EA91BF07}" destId="{06989D5A-782E-438F-93FE-24CF8880559D}" srcOrd="7" destOrd="0" presId="urn:microsoft.com/office/officeart/2005/8/layout/list1"/>
    <dgm:cxn modelId="{CB865F27-6008-C44E-82F7-E147BC8EE888}" type="presParOf" srcId="{3CCCE058-C259-4978-8C98-D702EA91BF07}" destId="{EADCE914-D746-4EAF-B7C8-853AFD8B2066}" srcOrd="8" destOrd="0" presId="urn:microsoft.com/office/officeart/2005/8/layout/list1"/>
    <dgm:cxn modelId="{6384C5FF-9925-964F-A047-1B1F577F2393}" type="presParOf" srcId="{EADCE914-D746-4EAF-B7C8-853AFD8B2066}" destId="{6A6257FC-D2E3-4BFF-852B-417962329DD8}" srcOrd="0" destOrd="0" presId="urn:microsoft.com/office/officeart/2005/8/layout/list1"/>
    <dgm:cxn modelId="{E8B29C6B-2826-8346-A83B-867D3E825F17}" type="presParOf" srcId="{EADCE914-D746-4EAF-B7C8-853AFD8B2066}" destId="{74F7760D-FA33-4DCC-BE3D-00259D74ED56}" srcOrd="1" destOrd="0" presId="urn:microsoft.com/office/officeart/2005/8/layout/list1"/>
    <dgm:cxn modelId="{4C1A5031-8B8C-B445-9144-7EDF185F3A17}" type="presParOf" srcId="{3CCCE058-C259-4978-8C98-D702EA91BF07}" destId="{7D3A2F9B-2FEE-42AB-A559-BA1DBB3565AA}" srcOrd="9" destOrd="0" presId="urn:microsoft.com/office/officeart/2005/8/layout/list1"/>
    <dgm:cxn modelId="{827A98DB-CF08-DC41-93E8-EBFA0F052A13}" type="presParOf" srcId="{3CCCE058-C259-4978-8C98-D702EA91BF07}" destId="{888B52E1-FDF2-4370-BDD4-567A415EDA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FEB50C-840F-EB41-B00E-F516873BEABF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32162CA7-F8F5-DD47-8918-2FF89BFAF039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3000" b="1" dirty="0" smtClean="0">
              <a:solidFill>
                <a:schemeClr val="bg1"/>
              </a:solidFill>
              <a:latin typeface="Source Sans Pro"/>
              <a:cs typeface="Source Sans Pro"/>
            </a:rPr>
            <a:t>Physical Presence in New Location</a:t>
          </a:r>
          <a:endParaRPr lang="en-US" sz="3000" b="1" dirty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7E0CF519-7CCA-4241-A10E-A2175C9CE543}" type="parTrans" cxnId="{FA8B53DA-E511-A140-AC0E-C82B7B2632AA}">
      <dgm:prSet/>
      <dgm:spPr/>
      <dgm:t>
        <a:bodyPr/>
        <a:lstStyle/>
        <a:p>
          <a:endParaRPr lang="en-US"/>
        </a:p>
      </dgm:t>
    </dgm:pt>
    <dgm:pt modelId="{C999BFB5-35A0-E741-BCBD-8B829DAFEC97}" type="sibTrans" cxnId="{FA8B53DA-E511-A140-AC0E-C82B7B2632AA}">
      <dgm:prSet/>
      <dgm:spPr>
        <a:solidFill>
          <a:schemeClr val="tx2">
            <a:lumMod val="40000"/>
            <a:lumOff val="60000"/>
          </a:schemeClr>
        </a:solidFill>
        <a:ln>
          <a:solidFill>
            <a:srgbClr val="C82506"/>
          </a:solidFill>
        </a:ln>
      </dgm:spPr>
      <dgm:t>
        <a:bodyPr/>
        <a:lstStyle/>
        <a:p>
          <a:endParaRPr lang="en-US" dirty="0"/>
        </a:p>
      </dgm:t>
    </dgm:pt>
    <dgm:pt modelId="{735B38F4-4C51-AB49-8382-525AD533AAE4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3000" b="1" dirty="0" smtClean="0">
              <a:solidFill>
                <a:schemeClr val="accent1">
                  <a:lumMod val="50000"/>
                </a:schemeClr>
              </a:solidFill>
              <a:latin typeface="Source Sans Pro"/>
              <a:cs typeface="Source Sans Pro"/>
            </a:rPr>
            <a:t>Intent to Remain Indefinitely</a:t>
          </a:r>
          <a:endParaRPr lang="en-US" sz="3000" b="1" dirty="0">
            <a:solidFill>
              <a:schemeClr val="accent1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82BAAF7C-B18E-6B46-A38B-A9405FFEA3AE}" type="parTrans" cxnId="{C4E91DCE-CAE1-FC43-A63C-2EC50052900F}">
      <dgm:prSet/>
      <dgm:spPr/>
      <dgm:t>
        <a:bodyPr/>
        <a:lstStyle/>
        <a:p>
          <a:endParaRPr lang="en-US"/>
        </a:p>
      </dgm:t>
    </dgm:pt>
    <dgm:pt modelId="{46E916A8-F0A4-B14E-B0D8-0C5EBDFD49E9}" type="sibTrans" cxnId="{C4E91DCE-CAE1-FC43-A63C-2EC50052900F}">
      <dgm:prSet/>
      <dgm:spPr>
        <a:solidFill>
          <a:srgbClr val="B8BCC1"/>
        </a:solidFill>
        <a:ln>
          <a:solidFill>
            <a:schemeClr val="accent5"/>
          </a:solidFill>
        </a:ln>
      </dgm:spPr>
      <dgm:t>
        <a:bodyPr/>
        <a:lstStyle/>
        <a:p>
          <a:endParaRPr lang="en-US" dirty="0"/>
        </a:p>
      </dgm:t>
    </dgm:pt>
    <dgm:pt modelId="{D07AC9F8-6B73-F548-B0EB-0053795065F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3000" b="1" dirty="0" smtClean="0">
              <a:solidFill>
                <a:srgbClr val="FFFF00"/>
              </a:solidFill>
              <a:latin typeface="Source Sans Pro"/>
              <a:cs typeface="Source Sans Pro"/>
            </a:rPr>
            <a:t>Change of Domicile</a:t>
          </a:r>
          <a:endParaRPr lang="en-US" sz="3000" b="1" dirty="0">
            <a:solidFill>
              <a:srgbClr val="FFFF00"/>
            </a:solidFill>
            <a:latin typeface="Source Sans Pro"/>
            <a:cs typeface="Source Sans Pro"/>
          </a:endParaRPr>
        </a:p>
      </dgm:t>
    </dgm:pt>
    <dgm:pt modelId="{378DB24B-8A7E-4D4A-BFBB-429AE635F889}" type="parTrans" cxnId="{81DC9FE4-1222-0847-956E-3258301E7B3B}">
      <dgm:prSet/>
      <dgm:spPr/>
      <dgm:t>
        <a:bodyPr/>
        <a:lstStyle/>
        <a:p>
          <a:endParaRPr lang="en-US"/>
        </a:p>
      </dgm:t>
    </dgm:pt>
    <dgm:pt modelId="{2EFE76F8-DEA2-F047-AE56-928B79B8078A}" type="sibTrans" cxnId="{81DC9FE4-1222-0847-956E-3258301E7B3B}">
      <dgm:prSet/>
      <dgm:spPr/>
      <dgm:t>
        <a:bodyPr/>
        <a:lstStyle/>
        <a:p>
          <a:endParaRPr lang="en-US"/>
        </a:p>
      </dgm:t>
    </dgm:pt>
    <dgm:pt modelId="{0D65068B-B4B2-1248-8BF4-79C02BFB86E4}" type="pres">
      <dgm:prSet presAssocID="{1AFEB50C-840F-EB41-B00E-F516873BEABF}" presName="linearFlow" presStyleCnt="0">
        <dgm:presLayoutVars>
          <dgm:dir/>
          <dgm:resizeHandles val="exact"/>
        </dgm:presLayoutVars>
      </dgm:prSet>
      <dgm:spPr/>
    </dgm:pt>
    <dgm:pt modelId="{93662B43-448F-2F45-B352-A1AA4870D0DB}" type="pres">
      <dgm:prSet presAssocID="{32162CA7-F8F5-DD47-8918-2FF89BFAF0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ED38B-8C0F-D84E-BA54-790C2D36B918}" type="pres">
      <dgm:prSet presAssocID="{C999BFB5-35A0-E741-BCBD-8B829DAFEC97}" presName="spacerL" presStyleCnt="0"/>
      <dgm:spPr/>
    </dgm:pt>
    <dgm:pt modelId="{3DC8426A-765E-0040-ACC6-FEE890349D37}" type="pres">
      <dgm:prSet presAssocID="{C999BFB5-35A0-E741-BCBD-8B829DAFEC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582E04-BE99-CB4C-A7E4-4F51421FA20A}" type="pres">
      <dgm:prSet presAssocID="{C999BFB5-35A0-E741-BCBD-8B829DAFEC97}" presName="spacerR" presStyleCnt="0"/>
      <dgm:spPr/>
    </dgm:pt>
    <dgm:pt modelId="{41DC4467-C6FE-034D-AA09-361FB9A76DBA}" type="pres">
      <dgm:prSet presAssocID="{735B38F4-4C51-AB49-8382-525AD533AAE4}" presName="node" presStyleLbl="node1" presStyleIdx="1" presStyleCnt="3" custScaleX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81B8-98BB-0D41-A982-2E4FC52DC123}" type="pres">
      <dgm:prSet presAssocID="{46E916A8-F0A4-B14E-B0D8-0C5EBDFD49E9}" presName="spacerL" presStyleCnt="0"/>
      <dgm:spPr/>
    </dgm:pt>
    <dgm:pt modelId="{F387656A-5718-D84E-84F3-6861C724D8FC}" type="pres">
      <dgm:prSet presAssocID="{46E916A8-F0A4-B14E-B0D8-0C5EBDFD49E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A987189-365A-C84E-B6EF-3A8345B85040}" type="pres">
      <dgm:prSet presAssocID="{46E916A8-F0A4-B14E-B0D8-0C5EBDFD49E9}" presName="spacerR" presStyleCnt="0"/>
      <dgm:spPr/>
    </dgm:pt>
    <dgm:pt modelId="{3EFB386E-A6D0-F14A-A665-29CECD649CE5}" type="pres">
      <dgm:prSet presAssocID="{D07AC9F8-6B73-F548-B0EB-0053795065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C9FE4-1222-0847-956E-3258301E7B3B}" srcId="{1AFEB50C-840F-EB41-B00E-F516873BEABF}" destId="{D07AC9F8-6B73-F548-B0EB-0053795065F5}" srcOrd="2" destOrd="0" parTransId="{378DB24B-8A7E-4D4A-BFBB-429AE635F889}" sibTransId="{2EFE76F8-DEA2-F047-AE56-928B79B8078A}"/>
    <dgm:cxn modelId="{C4E91DCE-CAE1-FC43-A63C-2EC50052900F}" srcId="{1AFEB50C-840F-EB41-B00E-F516873BEABF}" destId="{735B38F4-4C51-AB49-8382-525AD533AAE4}" srcOrd="1" destOrd="0" parTransId="{82BAAF7C-B18E-6B46-A38B-A9405FFEA3AE}" sibTransId="{46E916A8-F0A4-B14E-B0D8-0C5EBDFD49E9}"/>
    <dgm:cxn modelId="{130276A6-4D86-8946-B3D5-B800BB5467C4}" type="presOf" srcId="{1AFEB50C-840F-EB41-B00E-F516873BEABF}" destId="{0D65068B-B4B2-1248-8BF4-79C02BFB86E4}" srcOrd="0" destOrd="0" presId="urn:microsoft.com/office/officeart/2005/8/layout/equation1"/>
    <dgm:cxn modelId="{FA8B53DA-E511-A140-AC0E-C82B7B2632AA}" srcId="{1AFEB50C-840F-EB41-B00E-F516873BEABF}" destId="{32162CA7-F8F5-DD47-8918-2FF89BFAF039}" srcOrd="0" destOrd="0" parTransId="{7E0CF519-7CCA-4241-A10E-A2175C9CE543}" sibTransId="{C999BFB5-35A0-E741-BCBD-8B829DAFEC97}"/>
    <dgm:cxn modelId="{2A8BA520-E540-3B4E-AD4A-C7D34DFA02A1}" type="presOf" srcId="{C999BFB5-35A0-E741-BCBD-8B829DAFEC97}" destId="{3DC8426A-765E-0040-ACC6-FEE890349D37}" srcOrd="0" destOrd="0" presId="urn:microsoft.com/office/officeart/2005/8/layout/equation1"/>
    <dgm:cxn modelId="{1AC15949-1B32-A64A-8B24-6966FBA145F8}" type="presOf" srcId="{46E916A8-F0A4-B14E-B0D8-0C5EBDFD49E9}" destId="{F387656A-5718-D84E-84F3-6861C724D8FC}" srcOrd="0" destOrd="0" presId="urn:microsoft.com/office/officeart/2005/8/layout/equation1"/>
    <dgm:cxn modelId="{37D066CE-516B-D542-9052-331D0AEF99EF}" type="presOf" srcId="{32162CA7-F8F5-DD47-8918-2FF89BFAF039}" destId="{93662B43-448F-2F45-B352-A1AA4870D0DB}" srcOrd="0" destOrd="0" presId="urn:microsoft.com/office/officeart/2005/8/layout/equation1"/>
    <dgm:cxn modelId="{34028147-5187-7148-B836-538FAFA9E8CF}" type="presOf" srcId="{735B38F4-4C51-AB49-8382-525AD533AAE4}" destId="{41DC4467-C6FE-034D-AA09-361FB9A76DBA}" srcOrd="0" destOrd="0" presId="urn:microsoft.com/office/officeart/2005/8/layout/equation1"/>
    <dgm:cxn modelId="{C6353DD0-09FC-FD4A-9968-04146580538A}" type="presOf" srcId="{D07AC9F8-6B73-F548-B0EB-0053795065F5}" destId="{3EFB386E-A6D0-F14A-A665-29CECD649CE5}" srcOrd="0" destOrd="0" presId="urn:microsoft.com/office/officeart/2005/8/layout/equation1"/>
    <dgm:cxn modelId="{A5B82F33-278D-1A4F-84A5-37566B7BC3C3}" type="presParOf" srcId="{0D65068B-B4B2-1248-8BF4-79C02BFB86E4}" destId="{93662B43-448F-2F45-B352-A1AA4870D0DB}" srcOrd="0" destOrd="0" presId="urn:microsoft.com/office/officeart/2005/8/layout/equation1"/>
    <dgm:cxn modelId="{0BBA8F7A-71CD-4D4A-B2C4-A27E358A5858}" type="presParOf" srcId="{0D65068B-B4B2-1248-8BF4-79C02BFB86E4}" destId="{B19ED38B-8C0F-D84E-BA54-790C2D36B918}" srcOrd="1" destOrd="0" presId="urn:microsoft.com/office/officeart/2005/8/layout/equation1"/>
    <dgm:cxn modelId="{EDE27FB1-27D3-024E-991C-3903058DF7A5}" type="presParOf" srcId="{0D65068B-B4B2-1248-8BF4-79C02BFB86E4}" destId="{3DC8426A-765E-0040-ACC6-FEE890349D37}" srcOrd="2" destOrd="0" presId="urn:microsoft.com/office/officeart/2005/8/layout/equation1"/>
    <dgm:cxn modelId="{F63017E9-B434-134D-9557-C1C697CB2581}" type="presParOf" srcId="{0D65068B-B4B2-1248-8BF4-79C02BFB86E4}" destId="{C2582E04-BE99-CB4C-A7E4-4F51421FA20A}" srcOrd="3" destOrd="0" presId="urn:microsoft.com/office/officeart/2005/8/layout/equation1"/>
    <dgm:cxn modelId="{9E14D682-6CA0-9E41-89F8-70BA91BA05CF}" type="presParOf" srcId="{0D65068B-B4B2-1248-8BF4-79C02BFB86E4}" destId="{41DC4467-C6FE-034D-AA09-361FB9A76DBA}" srcOrd="4" destOrd="0" presId="urn:microsoft.com/office/officeart/2005/8/layout/equation1"/>
    <dgm:cxn modelId="{2905DD8E-ADAD-2A44-A717-588391F951F9}" type="presParOf" srcId="{0D65068B-B4B2-1248-8BF4-79C02BFB86E4}" destId="{B3F581B8-98BB-0D41-A982-2E4FC52DC123}" srcOrd="5" destOrd="0" presId="urn:microsoft.com/office/officeart/2005/8/layout/equation1"/>
    <dgm:cxn modelId="{C3D5C6C4-32DB-9447-AF98-6B0584280344}" type="presParOf" srcId="{0D65068B-B4B2-1248-8BF4-79C02BFB86E4}" destId="{F387656A-5718-D84E-84F3-6861C724D8FC}" srcOrd="6" destOrd="0" presId="urn:microsoft.com/office/officeart/2005/8/layout/equation1"/>
    <dgm:cxn modelId="{09F6230D-3996-0B4C-B114-A08A0EDC3577}" type="presParOf" srcId="{0D65068B-B4B2-1248-8BF4-79C02BFB86E4}" destId="{DA987189-365A-C84E-B6EF-3A8345B85040}" srcOrd="7" destOrd="0" presId="urn:microsoft.com/office/officeart/2005/8/layout/equation1"/>
    <dgm:cxn modelId="{1253C95A-105A-8A4C-8DF3-DCAB8DE56E7C}" type="presParOf" srcId="{0D65068B-B4B2-1248-8BF4-79C02BFB86E4}" destId="{3EFB386E-A6D0-F14A-A665-29CECD649CE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BB05A2-6555-450B-98C6-6662CD7CFC4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54200F-CEB1-4950-8D8B-7065E5F09CE7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Residences</a:t>
          </a:r>
          <a:endParaRPr lang="en-US" dirty="0"/>
        </a:p>
      </dgm:t>
    </dgm:pt>
    <dgm:pt modelId="{19D4A5D8-215C-44D6-8025-E2698305B5A5}" type="parTrans" cxnId="{7D23D9B1-92D7-4BE0-A863-312A4F8968CB}">
      <dgm:prSet/>
      <dgm:spPr/>
      <dgm:t>
        <a:bodyPr/>
        <a:lstStyle/>
        <a:p>
          <a:endParaRPr lang="en-US"/>
        </a:p>
      </dgm:t>
    </dgm:pt>
    <dgm:pt modelId="{376C942A-0FB2-4D35-A84F-9F78ED2E9937}" type="sibTrans" cxnId="{7D23D9B1-92D7-4BE0-A863-312A4F8968CB}">
      <dgm:prSet/>
      <dgm:spPr/>
      <dgm:t>
        <a:bodyPr/>
        <a:lstStyle/>
        <a:p>
          <a:endParaRPr lang="en-US"/>
        </a:p>
      </dgm:t>
    </dgm:pt>
    <dgm:pt modelId="{D450DDCF-AF4E-41C6-BDA2-EB0F27077BC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Assets</a:t>
          </a:r>
        </a:p>
        <a:p>
          <a:r>
            <a:rPr lang="en-US" dirty="0" smtClean="0"/>
            <a:t>Location</a:t>
          </a:r>
          <a:endParaRPr lang="en-US" dirty="0"/>
        </a:p>
      </dgm:t>
    </dgm:pt>
    <dgm:pt modelId="{D008A5BE-4368-4A64-A388-418FD506DF38}" type="parTrans" cxnId="{2AF16E6A-E5C4-4FD8-8200-2D3CC2B70AF5}">
      <dgm:prSet/>
      <dgm:spPr/>
      <dgm:t>
        <a:bodyPr/>
        <a:lstStyle/>
        <a:p>
          <a:endParaRPr lang="en-US"/>
        </a:p>
      </dgm:t>
    </dgm:pt>
    <dgm:pt modelId="{537494CE-549D-4955-9A61-BCABFE220CB7}" type="sibTrans" cxnId="{2AF16E6A-E5C4-4FD8-8200-2D3CC2B70AF5}">
      <dgm:prSet/>
      <dgm:spPr/>
      <dgm:t>
        <a:bodyPr/>
        <a:lstStyle/>
        <a:p>
          <a:endParaRPr lang="en-US"/>
        </a:p>
      </dgm:t>
    </dgm:pt>
    <dgm:pt modelId="{FC50E960-F41F-4520-B12B-FEFDD16F6002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State-Issued</a:t>
          </a:r>
        </a:p>
        <a:p>
          <a:r>
            <a:rPr lang="en-US" dirty="0" smtClean="0">
              <a:solidFill>
                <a:srgbClr val="000000"/>
              </a:solidFill>
            </a:rPr>
            <a:t>Licenses</a:t>
          </a:r>
          <a:endParaRPr lang="en-US" dirty="0">
            <a:solidFill>
              <a:srgbClr val="000000"/>
            </a:solidFill>
          </a:endParaRPr>
        </a:p>
      </dgm:t>
    </dgm:pt>
    <dgm:pt modelId="{B479DDEA-BA55-498F-B194-392D697B134A}" type="parTrans" cxnId="{B30F4C7C-FC4F-408E-A863-1E2D9EC64345}">
      <dgm:prSet/>
      <dgm:spPr/>
      <dgm:t>
        <a:bodyPr/>
        <a:lstStyle/>
        <a:p>
          <a:endParaRPr lang="en-US"/>
        </a:p>
      </dgm:t>
    </dgm:pt>
    <dgm:pt modelId="{D6890794-327E-48FB-983D-79B83D27E2C3}" type="sibTrans" cxnId="{B30F4C7C-FC4F-408E-A863-1E2D9EC64345}">
      <dgm:prSet/>
      <dgm:spPr/>
      <dgm:t>
        <a:bodyPr/>
        <a:lstStyle/>
        <a:p>
          <a:endParaRPr lang="en-US"/>
        </a:p>
      </dgm:t>
    </dgm:pt>
    <dgm:pt modelId="{6012887F-5347-492E-9D11-1570A95CA724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Family,</a:t>
          </a:r>
        </a:p>
        <a:p>
          <a:r>
            <a:rPr lang="en-US" dirty="0" smtClean="0">
              <a:solidFill>
                <a:schemeClr val="bg1"/>
              </a:solidFill>
            </a:rPr>
            <a:t>Mail &amp;</a:t>
          </a:r>
        </a:p>
        <a:p>
          <a:r>
            <a:rPr lang="en-US" dirty="0" smtClean="0">
              <a:solidFill>
                <a:schemeClr val="bg1"/>
              </a:solidFill>
            </a:rPr>
            <a:t>Community</a:t>
          </a:r>
          <a:endParaRPr lang="en-US" dirty="0">
            <a:solidFill>
              <a:schemeClr val="bg1"/>
            </a:solidFill>
          </a:endParaRPr>
        </a:p>
      </dgm:t>
    </dgm:pt>
    <dgm:pt modelId="{0B7FBDC5-52EC-4FE4-BAFD-D9ED728B2979}" type="parTrans" cxnId="{CF025D69-2485-4755-A094-5F5849B0DCE1}">
      <dgm:prSet/>
      <dgm:spPr/>
      <dgm:t>
        <a:bodyPr/>
        <a:lstStyle/>
        <a:p>
          <a:endParaRPr lang="en-US"/>
        </a:p>
      </dgm:t>
    </dgm:pt>
    <dgm:pt modelId="{4B50EADC-FE72-4C97-B7B7-3F8F8DE3A214}" type="sibTrans" cxnId="{CF025D69-2485-4755-A094-5F5849B0DCE1}">
      <dgm:prSet/>
      <dgm:spPr/>
      <dgm:t>
        <a:bodyPr/>
        <a:lstStyle/>
        <a:p>
          <a:endParaRPr lang="en-US"/>
        </a:p>
      </dgm:t>
    </dgm:pt>
    <dgm:pt modelId="{5236A99B-473B-48C1-89BB-12B9309CE50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Representations</a:t>
          </a:r>
        </a:p>
        <a:p>
          <a:r>
            <a:rPr lang="en-US" dirty="0" smtClean="0">
              <a:solidFill>
                <a:srgbClr val="000000"/>
              </a:solidFill>
            </a:rPr>
            <a:t>In Public Documents</a:t>
          </a:r>
          <a:endParaRPr lang="en-US" dirty="0">
            <a:solidFill>
              <a:srgbClr val="000000"/>
            </a:solidFill>
          </a:endParaRPr>
        </a:p>
      </dgm:t>
    </dgm:pt>
    <dgm:pt modelId="{3B7262C7-87C3-402E-B7EF-E1D3F1DD05EC}" type="parTrans" cxnId="{03EBE054-7216-478D-A055-B7DFA1270864}">
      <dgm:prSet/>
      <dgm:spPr/>
      <dgm:t>
        <a:bodyPr/>
        <a:lstStyle/>
        <a:p>
          <a:endParaRPr lang="en-US"/>
        </a:p>
      </dgm:t>
    </dgm:pt>
    <dgm:pt modelId="{3C148FA0-6ADF-4FE8-B9A1-4D4C6207F268}" type="sibTrans" cxnId="{03EBE054-7216-478D-A055-B7DFA1270864}">
      <dgm:prSet/>
      <dgm:spPr/>
      <dgm:t>
        <a:bodyPr/>
        <a:lstStyle/>
        <a:p>
          <a:endParaRPr lang="en-US"/>
        </a:p>
      </dgm:t>
    </dgm:pt>
    <dgm:pt modelId="{EEC87457-3D61-439A-A072-FF31E6B767F5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Property</a:t>
          </a:r>
        </a:p>
        <a:p>
          <a:r>
            <a:rPr lang="en-US" dirty="0" smtClean="0"/>
            <a:t>Ownership</a:t>
          </a:r>
          <a:endParaRPr lang="en-US" dirty="0"/>
        </a:p>
      </dgm:t>
    </dgm:pt>
    <dgm:pt modelId="{A833A0AC-C6DA-4621-836D-78E6D2914AA6}" type="parTrans" cxnId="{6A02C8A2-3746-4B66-98E2-9243D23E15BC}">
      <dgm:prSet/>
      <dgm:spPr/>
      <dgm:t>
        <a:bodyPr/>
        <a:lstStyle/>
        <a:p>
          <a:endParaRPr lang="en-US"/>
        </a:p>
      </dgm:t>
    </dgm:pt>
    <dgm:pt modelId="{3BCA6C90-26ED-4005-A5FD-EB424F1385EC}" type="sibTrans" cxnId="{6A02C8A2-3746-4B66-98E2-9243D23E15BC}">
      <dgm:prSet/>
      <dgm:spPr/>
      <dgm:t>
        <a:bodyPr/>
        <a:lstStyle/>
        <a:p>
          <a:endParaRPr lang="en-US"/>
        </a:p>
      </dgm:t>
    </dgm:pt>
    <dgm:pt modelId="{ED4FB488-70D2-4699-909E-F75966AFC2E9}">
      <dgm:prSet/>
      <dgm:spPr>
        <a:solidFill>
          <a:srgbClr val="002060"/>
        </a:solidFill>
      </dgm:spPr>
      <dgm:t>
        <a:bodyPr/>
        <a:lstStyle/>
        <a:p>
          <a:r>
            <a:rPr lang="en-US" dirty="0" smtClean="0"/>
            <a:t>Voter</a:t>
          </a:r>
        </a:p>
        <a:p>
          <a:r>
            <a:rPr lang="en-US" dirty="0" smtClean="0"/>
            <a:t>Registration</a:t>
          </a:r>
          <a:endParaRPr lang="en-US" dirty="0"/>
        </a:p>
      </dgm:t>
    </dgm:pt>
    <dgm:pt modelId="{9C6B6500-96ED-4FA5-9AFB-4F35FF2009EF}" type="parTrans" cxnId="{346CA1AA-CBEB-41B6-9F95-3BA2A40CDBC8}">
      <dgm:prSet/>
      <dgm:spPr/>
      <dgm:t>
        <a:bodyPr/>
        <a:lstStyle/>
        <a:p>
          <a:endParaRPr lang="en-US"/>
        </a:p>
      </dgm:t>
    </dgm:pt>
    <dgm:pt modelId="{41DABA27-8114-4F6C-B1EE-A4CCEB6A3803}" type="sibTrans" cxnId="{346CA1AA-CBEB-41B6-9F95-3BA2A40CDBC8}">
      <dgm:prSet/>
      <dgm:spPr/>
      <dgm:t>
        <a:bodyPr/>
        <a:lstStyle/>
        <a:p>
          <a:endParaRPr lang="en-US"/>
        </a:p>
      </dgm:t>
    </dgm:pt>
    <dgm:pt modelId="{9077F2A3-0A51-433F-8DF5-A97F56FD426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Tax Returns</a:t>
          </a:r>
          <a:endParaRPr lang="en-US" dirty="0"/>
        </a:p>
      </dgm:t>
    </dgm:pt>
    <dgm:pt modelId="{3B7DF3C8-027F-4EA1-B9F9-D439835FE588}" type="parTrans" cxnId="{CF9A04CD-83D5-4803-9924-8F0E468ED6D2}">
      <dgm:prSet/>
      <dgm:spPr/>
      <dgm:t>
        <a:bodyPr/>
        <a:lstStyle/>
        <a:p>
          <a:endParaRPr lang="en-US"/>
        </a:p>
      </dgm:t>
    </dgm:pt>
    <dgm:pt modelId="{0D10EA26-CDDA-427E-B570-55EF1719578C}" type="sibTrans" cxnId="{CF9A04CD-83D5-4803-9924-8F0E468ED6D2}">
      <dgm:prSet/>
      <dgm:spPr/>
      <dgm:t>
        <a:bodyPr/>
        <a:lstStyle/>
        <a:p>
          <a:endParaRPr lang="en-US"/>
        </a:p>
      </dgm:t>
    </dgm:pt>
    <dgm:pt modelId="{ECF3F817-1771-4849-BAB6-AA29F04764E4}">
      <dgm:prSet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Employment</a:t>
          </a:r>
          <a:endParaRPr lang="en-US" dirty="0">
            <a:solidFill>
              <a:srgbClr val="FF0000"/>
            </a:solidFill>
          </a:endParaRPr>
        </a:p>
      </dgm:t>
    </dgm:pt>
    <dgm:pt modelId="{AB0BD054-CE9D-4168-812F-8DFB31C87C19}" type="parTrans" cxnId="{698EC8D2-4252-4301-9D04-E58269323166}">
      <dgm:prSet/>
      <dgm:spPr/>
      <dgm:t>
        <a:bodyPr/>
        <a:lstStyle/>
        <a:p>
          <a:endParaRPr lang="en-US"/>
        </a:p>
      </dgm:t>
    </dgm:pt>
    <dgm:pt modelId="{66AA4A3B-04C4-45CF-8835-5035A8016E65}" type="sibTrans" cxnId="{698EC8D2-4252-4301-9D04-E58269323166}">
      <dgm:prSet/>
      <dgm:spPr/>
      <dgm:t>
        <a:bodyPr/>
        <a:lstStyle/>
        <a:p>
          <a:endParaRPr lang="en-US"/>
        </a:p>
      </dgm:t>
    </dgm:pt>
    <dgm:pt modelId="{AD131F01-71E2-4D6B-966B-D133A07F4793}" type="pres">
      <dgm:prSet presAssocID="{7BBB05A2-6555-450B-98C6-6662CD7CFC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3E78B-0B2A-478E-BB38-145B31DF32D1}" type="pres">
      <dgm:prSet presAssocID="{7254200F-CEB1-4950-8D8B-7065E5F09CE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6458-B2F1-4966-85CB-7622318DD974}" type="pres">
      <dgm:prSet presAssocID="{376C942A-0FB2-4D35-A84F-9F78ED2E9937}" presName="sibTrans" presStyleCnt="0"/>
      <dgm:spPr/>
    </dgm:pt>
    <dgm:pt modelId="{53CA95FA-38D4-47FC-A1CE-641ADD41859D}" type="pres">
      <dgm:prSet presAssocID="{EEC87457-3D61-439A-A072-FF31E6B767F5}" presName="node" presStyleLbl="node1" presStyleIdx="1" presStyleCnt="9" custLinFactNeighborX="-523" custLinFactNeighborY="-5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B90C7-904B-407F-8250-3D3AC6581939}" type="pres">
      <dgm:prSet presAssocID="{3BCA6C90-26ED-4005-A5FD-EB424F1385EC}" presName="sibTrans" presStyleCnt="0"/>
      <dgm:spPr/>
    </dgm:pt>
    <dgm:pt modelId="{5D347CC2-E0DB-4486-A328-06394FCD51DF}" type="pres">
      <dgm:prSet presAssocID="{ED4FB488-70D2-4699-909E-F75966AFC2E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7C0C6-01FC-4CB5-8FC4-E2ACA280B835}" type="pres">
      <dgm:prSet presAssocID="{41DABA27-8114-4F6C-B1EE-A4CCEB6A3803}" presName="sibTrans" presStyleCnt="0"/>
      <dgm:spPr/>
    </dgm:pt>
    <dgm:pt modelId="{F76D323A-5C2D-45A8-A27B-1ED96554217E}" type="pres">
      <dgm:prSet presAssocID="{9077F2A3-0A51-433F-8DF5-A97F56FD426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497A8-FA54-4BF6-A734-10F03030BA78}" type="pres">
      <dgm:prSet presAssocID="{0D10EA26-CDDA-427E-B570-55EF1719578C}" presName="sibTrans" presStyleCnt="0"/>
      <dgm:spPr/>
    </dgm:pt>
    <dgm:pt modelId="{2A0E52B4-2CD3-44C9-BE57-36A635A2D310}" type="pres">
      <dgm:prSet presAssocID="{ECF3F817-1771-4849-BAB6-AA29F04764E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52849-E998-4602-A699-5A95C5D3FFB4}" type="pres">
      <dgm:prSet presAssocID="{66AA4A3B-04C4-45CF-8835-5035A8016E65}" presName="sibTrans" presStyleCnt="0"/>
      <dgm:spPr/>
    </dgm:pt>
    <dgm:pt modelId="{BD99A0F8-ADAD-48EC-BE84-89BDA75249BD}" type="pres">
      <dgm:prSet presAssocID="{D450DDCF-AF4E-41C6-BDA2-EB0F27077BC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E227-AE66-4666-8A2C-8671870791A4}" type="pres">
      <dgm:prSet presAssocID="{537494CE-549D-4955-9A61-BCABFE220CB7}" presName="sibTrans" presStyleCnt="0"/>
      <dgm:spPr/>
    </dgm:pt>
    <dgm:pt modelId="{C2FA90A7-80F8-4F23-975F-11F67FBBD7EA}" type="pres">
      <dgm:prSet presAssocID="{FC50E960-F41F-4520-B12B-FEFDD16F600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4B102-085A-4046-8D5A-734F4D45F191}" type="pres">
      <dgm:prSet presAssocID="{D6890794-327E-48FB-983D-79B83D27E2C3}" presName="sibTrans" presStyleCnt="0"/>
      <dgm:spPr/>
    </dgm:pt>
    <dgm:pt modelId="{547EB334-4505-4BA6-817A-ACEC1BD2B169}" type="pres">
      <dgm:prSet presAssocID="{6012887F-5347-492E-9D11-1570A95CA72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6EE97-6F28-4B00-A9AB-ACA5FBD78DE9}" type="pres">
      <dgm:prSet presAssocID="{4B50EADC-FE72-4C97-B7B7-3F8F8DE3A214}" presName="sibTrans" presStyleCnt="0"/>
      <dgm:spPr/>
    </dgm:pt>
    <dgm:pt modelId="{83F4DC65-AA18-4109-9904-57327B76F71B}" type="pres">
      <dgm:prSet presAssocID="{5236A99B-473B-48C1-89BB-12B9309CE50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B80F5-F726-45AA-923E-EC114D3CABDD}" type="presOf" srcId="{6012887F-5347-492E-9D11-1570A95CA724}" destId="{547EB334-4505-4BA6-817A-ACEC1BD2B169}" srcOrd="0" destOrd="0" presId="urn:microsoft.com/office/officeart/2005/8/layout/default#1"/>
    <dgm:cxn modelId="{7D23D9B1-92D7-4BE0-A863-312A4F8968CB}" srcId="{7BBB05A2-6555-450B-98C6-6662CD7CFC49}" destId="{7254200F-CEB1-4950-8D8B-7065E5F09CE7}" srcOrd="0" destOrd="0" parTransId="{19D4A5D8-215C-44D6-8025-E2698305B5A5}" sibTransId="{376C942A-0FB2-4D35-A84F-9F78ED2E9937}"/>
    <dgm:cxn modelId="{4EC910F4-4746-4578-B499-83526ECC234E}" type="presOf" srcId="{ECF3F817-1771-4849-BAB6-AA29F04764E4}" destId="{2A0E52B4-2CD3-44C9-BE57-36A635A2D310}" srcOrd="0" destOrd="0" presId="urn:microsoft.com/office/officeart/2005/8/layout/default#1"/>
    <dgm:cxn modelId="{EBC32618-AC16-4E72-9339-512D76A4BB7D}" type="presOf" srcId="{7254200F-CEB1-4950-8D8B-7065E5F09CE7}" destId="{4C43E78B-0B2A-478E-BB38-145B31DF32D1}" srcOrd="0" destOrd="0" presId="urn:microsoft.com/office/officeart/2005/8/layout/default#1"/>
    <dgm:cxn modelId="{698EC8D2-4252-4301-9D04-E58269323166}" srcId="{7BBB05A2-6555-450B-98C6-6662CD7CFC49}" destId="{ECF3F817-1771-4849-BAB6-AA29F04764E4}" srcOrd="4" destOrd="0" parTransId="{AB0BD054-CE9D-4168-812F-8DFB31C87C19}" sibTransId="{66AA4A3B-04C4-45CF-8835-5035A8016E65}"/>
    <dgm:cxn modelId="{5C6639C5-6D13-431A-AB17-21FE64AF1DE1}" type="presOf" srcId="{5236A99B-473B-48C1-89BB-12B9309CE506}" destId="{83F4DC65-AA18-4109-9904-57327B76F71B}" srcOrd="0" destOrd="0" presId="urn:microsoft.com/office/officeart/2005/8/layout/default#1"/>
    <dgm:cxn modelId="{CF9A04CD-83D5-4803-9924-8F0E468ED6D2}" srcId="{7BBB05A2-6555-450B-98C6-6662CD7CFC49}" destId="{9077F2A3-0A51-433F-8DF5-A97F56FD4263}" srcOrd="3" destOrd="0" parTransId="{3B7DF3C8-027F-4EA1-B9F9-D439835FE588}" sibTransId="{0D10EA26-CDDA-427E-B570-55EF1719578C}"/>
    <dgm:cxn modelId="{B30F4C7C-FC4F-408E-A863-1E2D9EC64345}" srcId="{7BBB05A2-6555-450B-98C6-6662CD7CFC49}" destId="{FC50E960-F41F-4520-B12B-FEFDD16F6002}" srcOrd="6" destOrd="0" parTransId="{B479DDEA-BA55-498F-B194-392D697B134A}" sibTransId="{D6890794-327E-48FB-983D-79B83D27E2C3}"/>
    <dgm:cxn modelId="{DF5F2C65-3924-4FC9-BE3A-050B6640D069}" type="presOf" srcId="{7BBB05A2-6555-450B-98C6-6662CD7CFC49}" destId="{AD131F01-71E2-4D6B-966B-D133A07F4793}" srcOrd="0" destOrd="0" presId="urn:microsoft.com/office/officeart/2005/8/layout/default#1"/>
    <dgm:cxn modelId="{E4676183-895F-44EE-963C-D1F352E6838A}" type="presOf" srcId="{D450DDCF-AF4E-41C6-BDA2-EB0F27077BCB}" destId="{BD99A0F8-ADAD-48EC-BE84-89BDA75249BD}" srcOrd="0" destOrd="0" presId="urn:microsoft.com/office/officeart/2005/8/layout/default#1"/>
    <dgm:cxn modelId="{16CEB7B5-C4F2-42C9-9894-5A4DBFE604D8}" type="presOf" srcId="{FC50E960-F41F-4520-B12B-FEFDD16F6002}" destId="{C2FA90A7-80F8-4F23-975F-11F67FBBD7EA}" srcOrd="0" destOrd="0" presId="urn:microsoft.com/office/officeart/2005/8/layout/default#1"/>
    <dgm:cxn modelId="{D39BB124-D59E-494A-B68C-B46A934D8585}" type="presOf" srcId="{ED4FB488-70D2-4699-909E-F75966AFC2E9}" destId="{5D347CC2-E0DB-4486-A328-06394FCD51DF}" srcOrd="0" destOrd="0" presId="urn:microsoft.com/office/officeart/2005/8/layout/default#1"/>
    <dgm:cxn modelId="{CF025D69-2485-4755-A094-5F5849B0DCE1}" srcId="{7BBB05A2-6555-450B-98C6-6662CD7CFC49}" destId="{6012887F-5347-492E-9D11-1570A95CA724}" srcOrd="7" destOrd="0" parTransId="{0B7FBDC5-52EC-4FE4-BAFD-D9ED728B2979}" sibTransId="{4B50EADC-FE72-4C97-B7B7-3F8F8DE3A214}"/>
    <dgm:cxn modelId="{AD345356-6F81-489D-8522-DD5594A6F634}" type="presOf" srcId="{9077F2A3-0A51-433F-8DF5-A97F56FD4263}" destId="{F76D323A-5C2D-45A8-A27B-1ED96554217E}" srcOrd="0" destOrd="0" presId="urn:microsoft.com/office/officeart/2005/8/layout/default#1"/>
    <dgm:cxn modelId="{03EBE054-7216-478D-A055-B7DFA1270864}" srcId="{7BBB05A2-6555-450B-98C6-6662CD7CFC49}" destId="{5236A99B-473B-48C1-89BB-12B9309CE506}" srcOrd="8" destOrd="0" parTransId="{3B7262C7-87C3-402E-B7EF-E1D3F1DD05EC}" sibTransId="{3C148FA0-6ADF-4FE8-B9A1-4D4C6207F268}"/>
    <dgm:cxn modelId="{346CA1AA-CBEB-41B6-9F95-3BA2A40CDBC8}" srcId="{7BBB05A2-6555-450B-98C6-6662CD7CFC49}" destId="{ED4FB488-70D2-4699-909E-F75966AFC2E9}" srcOrd="2" destOrd="0" parTransId="{9C6B6500-96ED-4FA5-9AFB-4F35FF2009EF}" sibTransId="{41DABA27-8114-4F6C-B1EE-A4CCEB6A3803}"/>
    <dgm:cxn modelId="{6A02C8A2-3746-4B66-98E2-9243D23E15BC}" srcId="{7BBB05A2-6555-450B-98C6-6662CD7CFC49}" destId="{EEC87457-3D61-439A-A072-FF31E6B767F5}" srcOrd="1" destOrd="0" parTransId="{A833A0AC-C6DA-4621-836D-78E6D2914AA6}" sibTransId="{3BCA6C90-26ED-4005-A5FD-EB424F1385EC}"/>
    <dgm:cxn modelId="{2AF16E6A-E5C4-4FD8-8200-2D3CC2B70AF5}" srcId="{7BBB05A2-6555-450B-98C6-6662CD7CFC49}" destId="{D450DDCF-AF4E-41C6-BDA2-EB0F27077BCB}" srcOrd="5" destOrd="0" parTransId="{D008A5BE-4368-4A64-A388-418FD506DF38}" sibTransId="{537494CE-549D-4955-9A61-BCABFE220CB7}"/>
    <dgm:cxn modelId="{EEF2A262-D603-45F2-BAC6-1238081044F6}" type="presOf" srcId="{EEC87457-3D61-439A-A072-FF31E6B767F5}" destId="{53CA95FA-38D4-47FC-A1CE-641ADD41859D}" srcOrd="0" destOrd="0" presId="urn:microsoft.com/office/officeart/2005/8/layout/default#1"/>
    <dgm:cxn modelId="{68CFC4AC-4CD4-49EF-872E-43F49208E0C5}" type="presParOf" srcId="{AD131F01-71E2-4D6B-966B-D133A07F4793}" destId="{4C43E78B-0B2A-478E-BB38-145B31DF32D1}" srcOrd="0" destOrd="0" presId="urn:microsoft.com/office/officeart/2005/8/layout/default#1"/>
    <dgm:cxn modelId="{212F24A7-5763-46FD-90EF-000C0388F7E8}" type="presParOf" srcId="{AD131F01-71E2-4D6B-966B-D133A07F4793}" destId="{4DB66458-B2F1-4966-85CB-7622318DD974}" srcOrd="1" destOrd="0" presId="urn:microsoft.com/office/officeart/2005/8/layout/default#1"/>
    <dgm:cxn modelId="{8A5B2923-42CB-4D9F-8BA2-F09BF99856A2}" type="presParOf" srcId="{AD131F01-71E2-4D6B-966B-D133A07F4793}" destId="{53CA95FA-38D4-47FC-A1CE-641ADD41859D}" srcOrd="2" destOrd="0" presId="urn:microsoft.com/office/officeart/2005/8/layout/default#1"/>
    <dgm:cxn modelId="{9AD6681E-AC38-4403-AED0-27EA6C0D4D34}" type="presParOf" srcId="{AD131F01-71E2-4D6B-966B-D133A07F4793}" destId="{523B90C7-904B-407F-8250-3D3AC6581939}" srcOrd="3" destOrd="0" presId="urn:microsoft.com/office/officeart/2005/8/layout/default#1"/>
    <dgm:cxn modelId="{8056BAFD-7271-4192-9F18-C0A6984EBC28}" type="presParOf" srcId="{AD131F01-71E2-4D6B-966B-D133A07F4793}" destId="{5D347CC2-E0DB-4486-A328-06394FCD51DF}" srcOrd="4" destOrd="0" presId="urn:microsoft.com/office/officeart/2005/8/layout/default#1"/>
    <dgm:cxn modelId="{72173870-4132-41E5-B97D-4AC3AF592FD1}" type="presParOf" srcId="{AD131F01-71E2-4D6B-966B-D133A07F4793}" destId="{B037C0C6-01FC-4CB5-8FC4-E2ACA280B835}" srcOrd="5" destOrd="0" presId="urn:microsoft.com/office/officeart/2005/8/layout/default#1"/>
    <dgm:cxn modelId="{106FED62-662B-4DBC-8A81-85FE7E9A78E2}" type="presParOf" srcId="{AD131F01-71E2-4D6B-966B-D133A07F4793}" destId="{F76D323A-5C2D-45A8-A27B-1ED96554217E}" srcOrd="6" destOrd="0" presId="urn:microsoft.com/office/officeart/2005/8/layout/default#1"/>
    <dgm:cxn modelId="{4E4D52D9-415B-4938-9405-9D8EE5972BB5}" type="presParOf" srcId="{AD131F01-71E2-4D6B-966B-D133A07F4793}" destId="{F41497A8-FA54-4BF6-A734-10F03030BA78}" srcOrd="7" destOrd="0" presId="urn:microsoft.com/office/officeart/2005/8/layout/default#1"/>
    <dgm:cxn modelId="{FED40406-21C4-4C0B-B1F0-8A132AB15C7A}" type="presParOf" srcId="{AD131F01-71E2-4D6B-966B-D133A07F4793}" destId="{2A0E52B4-2CD3-44C9-BE57-36A635A2D310}" srcOrd="8" destOrd="0" presId="urn:microsoft.com/office/officeart/2005/8/layout/default#1"/>
    <dgm:cxn modelId="{67E9ED94-ABE0-43AD-930C-D45D53423B13}" type="presParOf" srcId="{AD131F01-71E2-4D6B-966B-D133A07F4793}" destId="{32F52849-E998-4602-A699-5A95C5D3FFB4}" srcOrd="9" destOrd="0" presId="urn:microsoft.com/office/officeart/2005/8/layout/default#1"/>
    <dgm:cxn modelId="{F427B2EE-7718-4BE2-96E3-D8694849F90C}" type="presParOf" srcId="{AD131F01-71E2-4D6B-966B-D133A07F4793}" destId="{BD99A0F8-ADAD-48EC-BE84-89BDA75249BD}" srcOrd="10" destOrd="0" presId="urn:microsoft.com/office/officeart/2005/8/layout/default#1"/>
    <dgm:cxn modelId="{2A83822F-BB28-4063-94DB-DFA939CBCE82}" type="presParOf" srcId="{AD131F01-71E2-4D6B-966B-D133A07F4793}" destId="{26BCE227-AE66-4666-8A2C-8671870791A4}" srcOrd="11" destOrd="0" presId="urn:microsoft.com/office/officeart/2005/8/layout/default#1"/>
    <dgm:cxn modelId="{64A09414-8F4F-4E0E-BAEF-90FFCEA2345A}" type="presParOf" srcId="{AD131F01-71E2-4D6B-966B-D133A07F4793}" destId="{C2FA90A7-80F8-4F23-975F-11F67FBBD7EA}" srcOrd="12" destOrd="0" presId="urn:microsoft.com/office/officeart/2005/8/layout/default#1"/>
    <dgm:cxn modelId="{55F49003-F220-4CA6-BF06-1FB8622C2D58}" type="presParOf" srcId="{AD131F01-71E2-4D6B-966B-D133A07F4793}" destId="{1654B102-085A-4046-8D5A-734F4D45F191}" srcOrd="13" destOrd="0" presId="urn:microsoft.com/office/officeart/2005/8/layout/default#1"/>
    <dgm:cxn modelId="{8DB82F61-3642-4BCA-AEB6-453D675C7A5B}" type="presParOf" srcId="{AD131F01-71E2-4D6B-966B-D133A07F4793}" destId="{547EB334-4505-4BA6-817A-ACEC1BD2B169}" srcOrd="14" destOrd="0" presId="urn:microsoft.com/office/officeart/2005/8/layout/default#1"/>
    <dgm:cxn modelId="{1D0C1498-2E4E-4E65-9AB8-1031A0CD1294}" type="presParOf" srcId="{AD131F01-71E2-4D6B-966B-D133A07F4793}" destId="{EDD6EE97-6F28-4B00-A9AB-ACA5FBD78DE9}" srcOrd="15" destOrd="0" presId="urn:microsoft.com/office/officeart/2005/8/layout/default#1"/>
    <dgm:cxn modelId="{C385AC5C-FA47-4CA3-A1A3-D18D29B872AC}" type="presParOf" srcId="{AD131F01-71E2-4D6B-966B-D133A07F4793}" destId="{83F4DC65-AA18-4109-9904-57327B76F71B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FEB50C-840F-EB41-B00E-F516873BEABF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32162CA7-F8F5-DD47-8918-2FF89BFAF039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3000" b="1" dirty="0" smtClean="0">
              <a:solidFill>
                <a:schemeClr val="accent5"/>
              </a:solidFill>
              <a:latin typeface="Source Sans Pro"/>
              <a:cs typeface="Source Sans Pro"/>
            </a:rPr>
            <a:t>All States of </a:t>
          </a:r>
          <a:r>
            <a:rPr lang="en-US" sz="3000" b="1" dirty="0" err="1" smtClean="0">
              <a:solidFill>
                <a:schemeClr val="accent5"/>
              </a:solidFill>
              <a:latin typeface="Source Sans Pro"/>
              <a:cs typeface="Source Sans Pro"/>
            </a:rPr>
            <a:t>Incorp</a:t>
          </a:r>
          <a:r>
            <a:rPr lang="en-US" sz="3000" b="1" dirty="0" smtClean="0">
              <a:solidFill>
                <a:schemeClr val="accent5"/>
              </a:solidFill>
              <a:latin typeface="Source Sans Pro"/>
              <a:cs typeface="Source Sans Pro"/>
            </a:rPr>
            <a:t>.</a:t>
          </a:r>
          <a:endParaRPr lang="en-US" sz="3000" b="1" dirty="0">
            <a:solidFill>
              <a:schemeClr val="accent5"/>
            </a:solidFill>
            <a:latin typeface="Source Sans Pro"/>
            <a:cs typeface="Source Sans Pro"/>
          </a:endParaRPr>
        </a:p>
      </dgm:t>
    </dgm:pt>
    <dgm:pt modelId="{7E0CF519-7CCA-4241-A10E-A2175C9CE543}" type="parTrans" cxnId="{FA8B53DA-E511-A140-AC0E-C82B7B2632AA}">
      <dgm:prSet/>
      <dgm:spPr/>
      <dgm:t>
        <a:bodyPr/>
        <a:lstStyle/>
        <a:p>
          <a:endParaRPr lang="en-US"/>
        </a:p>
      </dgm:t>
    </dgm:pt>
    <dgm:pt modelId="{C999BFB5-35A0-E741-BCBD-8B829DAFEC97}" type="sibTrans" cxnId="{FA8B53DA-E511-A140-AC0E-C82B7B2632AA}">
      <dgm:prSet/>
      <dgm:spPr>
        <a:solidFill>
          <a:schemeClr val="tx2">
            <a:lumMod val="40000"/>
            <a:lumOff val="60000"/>
          </a:schemeClr>
        </a:solidFill>
        <a:ln>
          <a:solidFill>
            <a:srgbClr val="C82506"/>
          </a:solidFill>
        </a:ln>
      </dgm:spPr>
      <dgm:t>
        <a:bodyPr/>
        <a:lstStyle/>
        <a:p>
          <a:endParaRPr lang="en-US" dirty="0"/>
        </a:p>
      </dgm:t>
    </dgm:pt>
    <dgm:pt modelId="{735B38F4-4C51-AB49-8382-525AD533AAE4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3000" b="1" dirty="0" smtClean="0">
              <a:solidFill>
                <a:schemeClr val="accent1">
                  <a:lumMod val="50000"/>
                </a:schemeClr>
              </a:solidFill>
              <a:latin typeface="Source Sans Pro"/>
              <a:cs typeface="Source Sans Pro"/>
            </a:rPr>
            <a:t>Principal Place of Business</a:t>
          </a:r>
          <a:endParaRPr lang="en-US" sz="3000" b="1" dirty="0">
            <a:solidFill>
              <a:schemeClr val="accent1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82BAAF7C-B18E-6B46-A38B-A9405FFEA3AE}" type="parTrans" cxnId="{C4E91DCE-CAE1-FC43-A63C-2EC50052900F}">
      <dgm:prSet/>
      <dgm:spPr/>
      <dgm:t>
        <a:bodyPr/>
        <a:lstStyle/>
        <a:p>
          <a:endParaRPr lang="en-US"/>
        </a:p>
      </dgm:t>
    </dgm:pt>
    <dgm:pt modelId="{46E916A8-F0A4-B14E-B0D8-0C5EBDFD49E9}" type="sibTrans" cxnId="{C4E91DCE-CAE1-FC43-A63C-2EC50052900F}">
      <dgm:prSet/>
      <dgm:spPr>
        <a:solidFill>
          <a:srgbClr val="B8BCC1"/>
        </a:solidFill>
        <a:ln>
          <a:solidFill>
            <a:schemeClr val="accent5"/>
          </a:solidFill>
        </a:ln>
      </dgm:spPr>
      <dgm:t>
        <a:bodyPr/>
        <a:lstStyle/>
        <a:p>
          <a:endParaRPr lang="en-US" dirty="0"/>
        </a:p>
      </dgm:t>
    </dgm:pt>
    <dgm:pt modelId="{D07AC9F8-6B73-F548-B0EB-0053795065F5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3000" b="1" dirty="0" smtClean="0">
              <a:solidFill>
                <a:schemeClr val="accent5"/>
              </a:solidFill>
              <a:latin typeface="Source Sans Pro"/>
              <a:cs typeface="Source Sans Pro"/>
            </a:rPr>
            <a:t>Corp.’s Citizenship</a:t>
          </a:r>
          <a:endParaRPr lang="en-US" sz="3000" b="1" dirty="0">
            <a:solidFill>
              <a:schemeClr val="accent5"/>
            </a:solidFill>
            <a:latin typeface="Source Sans Pro"/>
            <a:cs typeface="Source Sans Pro"/>
          </a:endParaRPr>
        </a:p>
      </dgm:t>
    </dgm:pt>
    <dgm:pt modelId="{378DB24B-8A7E-4D4A-BFBB-429AE635F889}" type="parTrans" cxnId="{81DC9FE4-1222-0847-956E-3258301E7B3B}">
      <dgm:prSet/>
      <dgm:spPr/>
      <dgm:t>
        <a:bodyPr/>
        <a:lstStyle/>
        <a:p>
          <a:endParaRPr lang="en-US"/>
        </a:p>
      </dgm:t>
    </dgm:pt>
    <dgm:pt modelId="{2EFE76F8-DEA2-F047-AE56-928B79B8078A}" type="sibTrans" cxnId="{81DC9FE4-1222-0847-956E-3258301E7B3B}">
      <dgm:prSet/>
      <dgm:spPr/>
      <dgm:t>
        <a:bodyPr/>
        <a:lstStyle/>
        <a:p>
          <a:endParaRPr lang="en-US"/>
        </a:p>
      </dgm:t>
    </dgm:pt>
    <dgm:pt modelId="{0D65068B-B4B2-1248-8BF4-79C02BFB86E4}" type="pres">
      <dgm:prSet presAssocID="{1AFEB50C-840F-EB41-B00E-F516873BEABF}" presName="linearFlow" presStyleCnt="0">
        <dgm:presLayoutVars>
          <dgm:dir/>
          <dgm:resizeHandles val="exact"/>
        </dgm:presLayoutVars>
      </dgm:prSet>
      <dgm:spPr/>
    </dgm:pt>
    <dgm:pt modelId="{93662B43-448F-2F45-B352-A1AA4870D0DB}" type="pres">
      <dgm:prSet presAssocID="{32162CA7-F8F5-DD47-8918-2FF89BFAF0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ED38B-8C0F-D84E-BA54-790C2D36B918}" type="pres">
      <dgm:prSet presAssocID="{C999BFB5-35A0-E741-BCBD-8B829DAFEC97}" presName="spacerL" presStyleCnt="0"/>
      <dgm:spPr/>
    </dgm:pt>
    <dgm:pt modelId="{3DC8426A-765E-0040-ACC6-FEE890349D37}" type="pres">
      <dgm:prSet presAssocID="{C999BFB5-35A0-E741-BCBD-8B829DAFEC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582E04-BE99-CB4C-A7E4-4F51421FA20A}" type="pres">
      <dgm:prSet presAssocID="{C999BFB5-35A0-E741-BCBD-8B829DAFEC97}" presName="spacerR" presStyleCnt="0"/>
      <dgm:spPr/>
    </dgm:pt>
    <dgm:pt modelId="{41DC4467-C6FE-034D-AA09-361FB9A76DBA}" type="pres">
      <dgm:prSet presAssocID="{735B38F4-4C51-AB49-8382-525AD533AAE4}" presName="node" presStyleLbl="node1" presStyleIdx="1" presStyleCnt="3" custScaleX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81B8-98BB-0D41-A982-2E4FC52DC123}" type="pres">
      <dgm:prSet presAssocID="{46E916A8-F0A4-B14E-B0D8-0C5EBDFD49E9}" presName="spacerL" presStyleCnt="0"/>
      <dgm:spPr/>
    </dgm:pt>
    <dgm:pt modelId="{F387656A-5718-D84E-84F3-6861C724D8FC}" type="pres">
      <dgm:prSet presAssocID="{46E916A8-F0A4-B14E-B0D8-0C5EBDFD49E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A987189-365A-C84E-B6EF-3A8345B85040}" type="pres">
      <dgm:prSet presAssocID="{46E916A8-F0A4-B14E-B0D8-0C5EBDFD49E9}" presName="spacerR" presStyleCnt="0"/>
      <dgm:spPr/>
    </dgm:pt>
    <dgm:pt modelId="{3EFB386E-A6D0-F14A-A665-29CECD649CE5}" type="pres">
      <dgm:prSet presAssocID="{D07AC9F8-6B73-F548-B0EB-0053795065F5}" presName="node" presStyleLbl="node1" presStyleIdx="2" presStyleCnt="3" custScaleX="12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82AEBB-A976-DF49-B168-5FC1907D55D4}" type="presOf" srcId="{46E916A8-F0A4-B14E-B0D8-0C5EBDFD49E9}" destId="{F387656A-5718-D84E-84F3-6861C724D8FC}" srcOrd="0" destOrd="0" presId="urn:microsoft.com/office/officeart/2005/8/layout/equation1"/>
    <dgm:cxn modelId="{033A22F9-C123-B14F-8951-2A4B24406E75}" type="presOf" srcId="{1AFEB50C-840F-EB41-B00E-F516873BEABF}" destId="{0D65068B-B4B2-1248-8BF4-79C02BFB86E4}" srcOrd="0" destOrd="0" presId="urn:microsoft.com/office/officeart/2005/8/layout/equation1"/>
    <dgm:cxn modelId="{1031B533-67DE-6D40-9534-9CFC8F5AAE48}" type="presOf" srcId="{735B38F4-4C51-AB49-8382-525AD533AAE4}" destId="{41DC4467-C6FE-034D-AA09-361FB9A76DBA}" srcOrd="0" destOrd="0" presId="urn:microsoft.com/office/officeart/2005/8/layout/equation1"/>
    <dgm:cxn modelId="{81DC9FE4-1222-0847-956E-3258301E7B3B}" srcId="{1AFEB50C-840F-EB41-B00E-F516873BEABF}" destId="{D07AC9F8-6B73-F548-B0EB-0053795065F5}" srcOrd="2" destOrd="0" parTransId="{378DB24B-8A7E-4D4A-BFBB-429AE635F889}" sibTransId="{2EFE76F8-DEA2-F047-AE56-928B79B8078A}"/>
    <dgm:cxn modelId="{5743C4F4-EAD6-104C-88E2-AFE68113ACC4}" type="presOf" srcId="{32162CA7-F8F5-DD47-8918-2FF89BFAF039}" destId="{93662B43-448F-2F45-B352-A1AA4870D0DB}" srcOrd="0" destOrd="0" presId="urn:microsoft.com/office/officeart/2005/8/layout/equation1"/>
    <dgm:cxn modelId="{FA8B53DA-E511-A140-AC0E-C82B7B2632AA}" srcId="{1AFEB50C-840F-EB41-B00E-F516873BEABF}" destId="{32162CA7-F8F5-DD47-8918-2FF89BFAF039}" srcOrd="0" destOrd="0" parTransId="{7E0CF519-7CCA-4241-A10E-A2175C9CE543}" sibTransId="{C999BFB5-35A0-E741-BCBD-8B829DAFEC97}"/>
    <dgm:cxn modelId="{C4E91DCE-CAE1-FC43-A63C-2EC50052900F}" srcId="{1AFEB50C-840F-EB41-B00E-F516873BEABF}" destId="{735B38F4-4C51-AB49-8382-525AD533AAE4}" srcOrd="1" destOrd="0" parTransId="{82BAAF7C-B18E-6B46-A38B-A9405FFEA3AE}" sibTransId="{46E916A8-F0A4-B14E-B0D8-0C5EBDFD49E9}"/>
    <dgm:cxn modelId="{7D4AAB5B-7C7A-164C-84F6-F1203C1ED7EC}" type="presOf" srcId="{D07AC9F8-6B73-F548-B0EB-0053795065F5}" destId="{3EFB386E-A6D0-F14A-A665-29CECD649CE5}" srcOrd="0" destOrd="0" presId="urn:microsoft.com/office/officeart/2005/8/layout/equation1"/>
    <dgm:cxn modelId="{59ED5A73-1CD5-1D4A-A3A9-94FFCB5CF8BC}" type="presOf" srcId="{C999BFB5-35A0-E741-BCBD-8B829DAFEC97}" destId="{3DC8426A-765E-0040-ACC6-FEE890349D37}" srcOrd="0" destOrd="0" presId="urn:microsoft.com/office/officeart/2005/8/layout/equation1"/>
    <dgm:cxn modelId="{6099E835-E2C3-F04F-B412-5AEBC55BBE3A}" type="presParOf" srcId="{0D65068B-B4B2-1248-8BF4-79C02BFB86E4}" destId="{93662B43-448F-2F45-B352-A1AA4870D0DB}" srcOrd="0" destOrd="0" presId="urn:microsoft.com/office/officeart/2005/8/layout/equation1"/>
    <dgm:cxn modelId="{77FE8D6A-6F32-4941-B1A8-F86723119982}" type="presParOf" srcId="{0D65068B-B4B2-1248-8BF4-79C02BFB86E4}" destId="{B19ED38B-8C0F-D84E-BA54-790C2D36B918}" srcOrd="1" destOrd="0" presId="urn:microsoft.com/office/officeart/2005/8/layout/equation1"/>
    <dgm:cxn modelId="{11B7BF51-5D22-A449-8EB6-139450281768}" type="presParOf" srcId="{0D65068B-B4B2-1248-8BF4-79C02BFB86E4}" destId="{3DC8426A-765E-0040-ACC6-FEE890349D37}" srcOrd="2" destOrd="0" presId="urn:microsoft.com/office/officeart/2005/8/layout/equation1"/>
    <dgm:cxn modelId="{974BED2E-49F4-2445-B344-A8BBE7876415}" type="presParOf" srcId="{0D65068B-B4B2-1248-8BF4-79C02BFB86E4}" destId="{C2582E04-BE99-CB4C-A7E4-4F51421FA20A}" srcOrd="3" destOrd="0" presId="urn:microsoft.com/office/officeart/2005/8/layout/equation1"/>
    <dgm:cxn modelId="{FDAD88A7-F089-E54C-B552-0151A22A0841}" type="presParOf" srcId="{0D65068B-B4B2-1248-8BF4-79C02BFB86E4}" destId="{41DC4467-C6FE-034D-AA09-361FB9A76DBA}" srcOrd="4" destOrd="0" presId="urn:microsoft.com/office/officeart/2005/8/layout/equation1"/>
    <dgm:cxn modelId="{5844AF7E-ED9D-6241-AA56-A5BB239587CC}" type="presParOf" srcId="{0D65068B-B4B2-1248-8BF4-79C02BFB86E4}" destId="{B3F581B8-98BB-0D41-A982-2E4FC52DC123}" srcOrd="5" destOrd="0" presId="urn:microsoft.com/office/officeart/2005/8/layout/equation1"/>
    <dgm:cxn modelId="{7F561579-BD51-864D-9DC4-52D076C78587}" type="presParOf" srcId="{0D65068B-B4B2-1248-8BF4-79C02BFB86E4}" destId="{F387656A-5718-D84E-84F3-6861C724D8FC}" srcOrd="6" destOrd="0" presId="urn:microsoft.com/office/officeart/2005/8/layout/equation1"/>
    <dgm:cxn modelId="{D1F6A5DA-4D75-0D45-8CEF-7AF342C8E752}" type="presParOf" srcId="{0D65068B-B4B2-1248-8BF4-79C02BFB86E4}" destId="{DA987189-365A-C84E-B6EF-3A8345B85040}" srcOrd="7" destOrd="0" presId="urn:microsoft.com/office/officeart/2005/8/layout/equation1"/>
    <dgm:cxn modelId="{21B98C50-6F87-8E43-B1B2-6E04D2BB51C9}" type="presParOf" srcId="{0D65068B-B4B2-1248-8BF4-79C02BFB86E4}" destId="{3EFB386E-A6D0-F14A-A665-29CECD649CE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60C617-470F-4F44-8DED-AD5CD1523AA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92C575B-4D29-4EBE-B5E8-51409CF3B8C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600" b="1" dirty="0" smtClean="0">
              <a:latin typeface="Source Sans Pro"/>
              <a:cs typeface="Source Sans Pro"/>
            </a:rPr>
            <a:t>Citizenship</a:t>
          </a:r>
        </a:p>
        <a:p>
          <a:r>
            <a:rPr lang="en-US" sz="6600" b="1" dirty="0" smtClean="0">
              <a:latin typeface="Source Sans Pro"/>
              <a:cs typeface="Source Sans Pro"/>
            </a:rPr>
            <a:t>Of All Members</a:t>
          </a:r>
        </a:p>
        <a:p>
          <a:endParaRPr lang="en-US" sz="3200" i="1" dirty="0" smtClean="0"/>
        </a:p>
        <a:p>
          <a:r>
            <a:rPr lang="en-US" sz="3000" b="0" i="1" dirty="0" smtClean="0">
              <a:solidFill>
                <a:srgbClr val="FFFF00"/>
              </a:solidFill>
            </a:rPr>
            <a:t>Purchasing Power, LLC v. Bluestem Brands, Inc. </a:t>
          </a:r>
          <a:r>
            <a:rPr lang="en-US" sz="3000" b="0" dirty="0" smtClean="0">
              <a:solidFill>
                <a:srgbClr val="FFFF00"/>
              </a:solidFill>
            </a:rPr>
            <a:t>(11</a:t>
          </a:r>
          <a:r>
            <a:rPr lang="en-US" sz="3000" b="0" baseline="30000" dirty="0" smtClean="0">
              <a:solidFill>
                <a:srgbClr val="FFFF00"/>
              </a:solidFill>
            </a:rPr>
            <a:t>th</a:t>
          </a:r>
          <a:r>
            <a:rPr lang="en-US" sz="3000" b="0" dirty="0" smtClean="0">
              <a:solidFill>
                <a:srgbClr val="FFFF00"/>
              </a:solidFill>
            </a:rPr>
            <a:t> Cir. 2017) 851 F.3d 1218</a:t>
          </a:r>
          <a:endParaRPr lang="en-US" sz="3000" b="0" dirty="0" smtClean="0">
            <a:solidFill>
              <a:srgbClr val="FFFF00"/>
            </a:solidFill>
            <a:latin typeface="Source Sans Pro"/>
            <a:cs typeface="Source Sans Pro"/>
          </a:endParaRPr>
        </a:p>
        <a:p>
          <a:endParaRPr lang="en-US" sz="4800" b="0" dirty="0" smtClean="0">
            <a:latin typeface="Source Sans Pro"/>
            <a:cs typeface="Source Sans Pro"/>
          </a:endParaRPr>
        </a:p>
      </dgm:t>
    </dgm:pt>
    <dgm:pt modelId="{8B64D3BC-95C0-48B1-83AA-07C97DD2A6EF}" type="parTrans" cxnId="{C73FA7E7-0F50-4289-A365-14DC3455C073}">
      <dgm:prSet/>
      <dgm:spPr/>
      <dgm:t>
        <a:bodyPr/>
        <a:lstStyle/>
        <a:p>
          <a:endParaRPr lang="en-US"/>
        </a:p>
      </dgm:t>
    </dgm:pt>
    <dgm:pt modelId="{ABF63ECB-3E54-4741-9B18-8CCAD84B7747}" type="sibTrans" cxnId="{C73FA7E7-0F50-4289-A365-14DC3455C073}">
      <dgm:prSet/>
      <dgm:spPr/>
      <dgm:t>
        <a:bodyPr/>
        <a:lstStyle/>
        <a:p>
          <a:endParaRPr lang="en-US"/>
        </a:p>
      </dgm:t>
    </dgm:pt>
    <dgm:pt modelId="{4642753D-C705-4150-9149-C0F492FE2603}" type="pres">
      <dgm:prSet presAssocID="{7760C617-470F-4F44-8DED-AD5CD1523AAB}" presName="linearFlow" presStyleCnt="0">
        <dgm:presLayoutVars>
          <dgm:dir/>
          <dgm:resizeHandles val="exact"/>
        </dgm:presLayoutVars>
      </dgm:prSet>
      <dgm:spPr/>
    </dgm:pt>
    <dgm:pt modelId="{9AE7EECC-6F8D-4EC0-9FF3-07CDFEA11238}" type="pres">
      <dgm:prSet presAssocID="{992C575B-4D29-4EBE-B5E8-51409CF3B8CB}" presName="node" presStyleLbl="node1" presStyleIdx="0" presStyleCnt="1" custScaleX="136352" custScaleY="77329" custLinFactNeighborX="17" custLinFactNeighborY="-2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067C8-1C4F-094E-9345-E7466A99C4AD}" type="presOf" srcId="{7760C617-470F-4F44-8DED-AD5CD1523AAB}" destId="{4642753D-C705-4150-9149-C0F492FE2603}" srcOrd="0" destOrd="0" presId="urn:microsoft.com/office/officeart/2005/8/layout/equation1"/>
    <dgm:cxn modelId="{C73FA7E7-0F50-4289-A365-14DC3455C073}" srcId="{7760C617-470F-4F44-8DED-AD5CD1523AAB}" destId="{992C575B-4D29-4EBE-B5E8-51409CF3B8CB}" srcOrd="0" destOrd="0" parTransId="{8B64D3BC-95C0-48B1-83AA-07C97DD2A6EF}" sibTransId="{ABF63ECB-3E54-4741-9B18-8CCAD84B7747}"/>
    <dgm:cxn modelId="{B320A553-6AF0-364F-AEC9-AAB7A57F95DB}" type="presOf" srcId="{992C575B-4D29-4EBE-B5E8-51409CF3B8CB}" destId="{9AE7EECC-6F8D-4EC0-9FF3-07CDFEA11238}" srcOrd="0" destOrd="0" presId="urn:microsoft.com/office/officeart/2005/8/layout/equation1"/>
    <dgm:cxn modelId="{6FDCD505-E47C-8644-AEFF-E40F3D9E45DC}" type="presParOf" srcId="{4642753D-C705-4150-9149-C0F492FE2603}" destId="{9AE7EECC-6F8D-4EC0-9FF3-07CDFEA11238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DFC4BA-302D-B840-89FD-E6D967DB6292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417B6-511A-DF44-B157-5201479A7DEC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D – You Light ‘</a:t>
          </a:r>
          <a:r>
            <a:rPr lang="en-US" b="1" dirty="0" err="1" smtClean="0">
              <a:latin typeface="Source Sans Pro"/>
              <a:cs typeface="Source Sans Pro"/>
            </a:rPr>
            <a:t>Em</a:t>
          </a:r>
          <a:r>
            <a:rPr lang="en-US" b="1" dirty="0" smtClean="0">
              <a:latin typeface="Source Sans Pro"/>
              <a:cs typeface="Source Sans Pro"/>
            </a:rPr>
            <a:t> LLC</a:t>
          </a:r>
          <a:endParaRPr lang="en-US" b="1" dirty="0">
            <a:latin typeface="Source Sans Pro"/>
            <a:cs typeface="Source Sans Pro"/>
          </a:endParaRPr>
        </a:p>
      </dgm:t>
    </dgm:pt>
    <dgm:pt modelId="{AD49FF0B-69BA-3245-9CE2-2C52C9660FB3}" type="parTrans" cxnId="{9303C8CC-35A1-F74E-A697-0F1346B47F45}">
      <dgm:prSet/>
      <dgm:spPr/>
      <dgm:t>
        <a:bodyPr/>
        <a:lstStyle/>
        <a:p>
          <a:endParaRPr lang="en-US"/>
        </a:p>
      </dgm:t>
    </dgm:pt>
    <dgm:pt modelId="{842A7CE4-4101-454C-A1AB-5D043A2B8A36}" type="sibTrans" cxnId="{9303C8CC-35A1-F74E-A697-0F1346B47F45}">
      <dgm:prSet/>
      <dgm:spPr/>
      <dgm:t>
        <a:bodyPr/>
        <a:lstStyle/>
        <a:p>
          <a:endParaRPr lang="en-US"/>
        </a:p>
      </dgm:t>
    </dgm:pt>
    <dgm:pt modelId="{3E985DD7-D4BB-E847-871F-D5AD73BF077E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 </a:t>
          </a:r>
          <a:r>
            <a:rPr lang="en-US" b="1" dirty="0" err="1" smtClean="0">
              <a:latin typeface="Source Sans Pro"/>
              <a:cs typeface="Source Sans Pro"/>
            </a:rPr>
            <a:t>Anello</a:t>
          </a:r>
          <a:r>
            <a:rPr lang="en-US" b="1" dirty="0" smtClean="0">
              <a:latin typeface="Source Sans Pro"/>
              <a:cs typeface="Source Sans Pro"/>
            </a:rPr>
            <a:t> (FL)</a:t>
          </a:r>
          <a:endParaRPr lang="en-US" b="1" dirty="0">
            <a:latin typeface="Source Sans Pro"/>
            <a:cs typeface="Source Sans Pro"/>
          </a:endParaRPr>
        </a:p>
      </dgm:t>
    </dgm:pt>
    <dgm:pt modelId="{F7F091CD-7D4D-CF43-B9D6-5B68BF1EE581}" type="parTrans" cxnId="{799F0CCF-D11E-A445-8D4D-BDC78213403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21532E6-43B2-2340-A1DA-CBAC05CCAE7B}" type="sibTrans" cxnId="{799F0CCF-D11E-A445-8D4D-BDC782134037}">
      <dgm:prSet/>
      <dgm:spPr/>
      <dgm:t>
        <a:bodyPr/>
        <a:lstStyle/>
        <a:p>
          <a:endParaRPr lang="en-US"/>
        </a:p>
      </dgm:t>
    </dgm:pt>
    <dgm:pt modelId="{D4C27DD1-D1A7-7E46-8575-8484907C213A}">
      <dgm:prSet phldrT="[Text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err="1" smtClean="0">
              <a:latin typeface="Source Sans Pro"/>
              <a:cs typeface="Source Sans Pro"/>
            </a:rPr>
            <a:t>Wagstaffe</a:t>
          </a:r>
          <a:r>
            <a:rPr lang="en-US" b="1" dirty="0" smtClean="0">
              <a:latin typeface="Source Sans Pro"/>
              <a:cs typeface="Source Sans Pro"/>
            </a:rPr>
            <a:t> (FL)</a:t>
          </a:r>
          <a:endParaRPr lang="en-US" b="1" dirty="0">
            <a:latin typeface="Source Sans Pro"/>
            <a:cs typeface="Source Sans Pro"/>
          </a:endParaRPr>
        </a:p>
      </dgm:t>
    </dgm:pt>
    <dgm:pt modelId="{55C095B6-C4D4-5F4D-B5B1-70A77ED97E9B}" type="parTrans" cxnId="{B087A190-67AD-B847-9DE0-B196EBCDC933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1D14C76F-2F35-644A-BC0C-1AE5114D92EC}" type="sibTrans" cxnId="{B087A190-67AD-B847-9DE0-B196EBCDC933}">
      <dgm:prSet/>
      <dgm:spPr/>
      <dgm:t>
        <a:bodyPr/>
        <a:lstStyle/>
        <a:p>
          <a:endParaRPr lang="en-US"/>
        </a:p>
      </dgm:t>
    </dgm:pt>
    <dgm:pt modelId="{9A9CAFD5-5BAE-ED40-A0EE-59ECD3847D83}" type="pres">
      <dgm:prSet presAssocID="{FADFC4BA-302D-B840-89FD-E6D967DB62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A3B716-370C-1545-B671-62109E5C6715}" type="pres">
      <dgm:prSet presAssocID="{5F6417B6-511A-DF44-B157-5201479A7DEC}" presName="hierRoot1" presStyleCnt="0"/>
      <dgm:spPr/>
    </dgm:pt>
    <dgm:pt modelId="{C64C4BA0-0E13-7A4D-BB3E-FB266FCB36F2}" type="pres">
      <dgm:prSet presAssocID="{5F6417B6-511A-DF44-B157-5201479A7DEC}" presName="composite" presStyleCnt="0"/>
      <dgm:spPr/>
    </dgm:pt>
    <dgm:pt modelId="{BA2E65DA-98CA-0A48-AB7E-EBC7013EB8C3}" type="pres">
      <dgm:prSet presAssocID="{5F6417B6-511A-DF44-B157-5201479A7DEC}" presName="background" presStyleLbl="node0" presStyleIdx="0" presStyleCnt="1"/>
      <dgm:spPr>
        <a:solidFill>
          <a:srgbClr val="B8BCC1"/>
        </a:solidFill>
        <a:ln>
          <a:solidFill>
            <a:srgbClr val="000000"/>
          </a:solidFill>
        </a:ln>
      </dgm:spPr>
    </dgm:pt>
    <dgm:pt modelId="{FE1D4244-0E3E-5240-A66F-92EE2E1C9304}" type="pres">
      <dgm:prSet presAssocID="{5F6417B6-511A-DF44-B157-5201479A7D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C4C8D-E951-FC4A-AEDB-B7CBA7C41380}" type="pres">
      <dgm:prSet presAssocID="{5F6417B6-511A-DF44-B157-5201479A7DEC}" presName="hierChild2" presStyleCnt="0"/>
      <dgm:spPr/>
    </dgm:pt>
    <dgm:pt modelId="{2BCA156D-D53F-7147-B24E-B7EDF30FCDF6}" type="pres">
      <dgm:prSet presAssocID="{F7F091CD-7D4D-CF43-B9D6-5B68BF1EE58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158CF98-47E8-354F-AAA4-DF458C4AAED8}" type="pres">
      <dgm:prSet presAssocID="{3E985DD7-D4BB-E847-871F-D5AD73BF077E}" presName="hierRoot2" presStyleCnt="0"/>
      <dgm:spPr/>
    </dgm:pt>
    <dgm:pt modelId="{B78C9E8F-1E28-3E43-A530-18BF52F59CAD}" type="pres">
      <dgm:prSet presAssocID="{3E985DD7-D4BB-E847-871F-D5AD73BF077E}" presName="composite2" presStyleCnt="0"/>
      <dgm:spPr/>
    </dgm:pt>
    <dgm:pt modelId="{7E36B450-1FB1-EF43-8C15-6D11D57D0C08}" type="pres">
      <dgm:prSet presAssocID="{3E985DD7-D4BB-E847-871F-D5AD73BF077E}" presName="background2" presStyleLbl="node2" presStyleIdx="0" presStyleCnt="2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</dgm:pt>
    <dgm:pt modelId="{5E485B56-324F-B244-9A49-C79DA0DF60BE}" type="pres">
      <dgm:prSet presAssocID="{3E985DD7-D4BB-E847-871F-D5AD73BF077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E959FB-2DC5-5540-80E1-38D1931534D4}" type="pres">
      <dgm:prSet presAssocID="{3E985DD7-D4BB-E847-871F-D5AD73BF077E}" presName="hierChild3" presStyleCnt="0"/>
      <dgm:spPr/>
    </dgm:pt>
    <dgm:pt modelId="{97C27E26-4C4B-EC4E-B281-A8BB1AEDAF8A}" type="pres">
      <dgm:prSet presAssocID="{55C095B6-C4D4-5F4D-B5B1-70A77ED97E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6E35CD9-8919-D54B-80BC-CE41D5D1B4DA}" type="pres">
      <dgm:prSet presAssocID="{D4C27DD1-D1A7-7E46-8575-8484907C213A}" presName="hierRoot2" presStyleCnt="0"/>
      <dgm:spPr/>
    </dgm:pt>
    <dgm:pt modelId="{428FBCCB-1C44-E24A-9427-7C022BF51AA1}" type="pres">
      <dgm:prSet presAssocID="{D4C27DD1-D1A7-7E46-8575-8484907C213A}" presName="composite2" presStyleCnt="0"/>
      <dgm:spPr/>
    </dgm:pt>
    <dgm:pt modelId="{A81180FB-3AAE-DA41-990B-7ED9F5EB64AB}" type="pres">
      <dgm:prSet presAssocID="{D4C27DD1-D1A7-7E46-8575-8484907C213A}" presName="background2" presStyleLbl="node2" presStyleIdx="1" presStyleCnt="2"/>
      <dgm:spPr>
        <a:solidFill>
          <a:srgbClr val="B8BCC1"/>
        </a:solidFill>
        <a:ln>
          <a:solidFill>
            <a:srgbClr val="000000"/>
          </a:solidFill>
        </a:ln>
      </dgm:spPr>
    </dgm:pt>
    <dgm:pt modelId="{01465505-8DAC-E84B-848F-43542F8B51D9}" type="pres">
      <dgm:prSet presAssocID="{D4C27DD1-D1A7-7E46-8575-8484907C213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665BBE-1897-8F4B-8565-02B140D5C4A1}" type="pres">
      <dgm:prSet presAssocID="{D4C27DD1-D1A7-7E46-8575-8484907C213A}" presName="hierChild3" presStyleCnt="0"/>
      <dgm:spPr/>
    </dgm:pt>
  </dgm:ptLst>
  <dgm:cxnLst>
    <dgm:cxn modelId="{3DEB680E-7B5B-CE43-B6E7-3300342B339E}" type="presOf" srcId="{F7F091CD-7D4D-CF43-B9D6-5B68BF1EE581}" destId="{2BCA156D-D53F-7147-B24E-B7EDF30FCDF6}" srcOrd="0" destOrd="0" presId="urn:microsoft.com/office/officeart/2005/8/layout/hierarchy1"/>
    <dgm:cxn modelId="{600522D8-D7B2-3144-B049-043E1B308701}" type="presOf" srcId="{D4C27DD1-D1A7-7E46-8575-8484907C213A}" destId="{01465505-8DAC-E84B-848F-43542F8B51D9}" srcOrd="0" destOrd="0" presId="urn:microsoft.com/office/officeart/2005/8/layout/hierarchy1"/>
    <dgm:cxn modelId="{D8F9A5FC-BF42-1D42-9FA5-6D68E037C6F1}" type="presOf" srcId="{55C095B6-C4D4-5F4D-B5B1-70A77ED97E9B}" destId="{97C27E26-4C4B-EC4E-B281-A8BB1AEDAF8A}" srcOrd="0" destOrd="0" presId="urn:microsoft.com/office/officeart/2005/8/layout/hierarchy1"/>
    <dgm:cxn modelId="{9303C8CC-35A1-F74E-A697-0F1346B47F45}" srcId="{FADFC4BA-302D-B840-89FD-E6D967DB6292}" destId="{5F6417B6-511A-DF44-B157-5201479A7DEC}" srcOrd="0" destOrd="0" parTransId="{AD49FF0B-69BA-3245-9CE2-2C52C9660FB3}" sibTransId="{842A7CE4-4101-454C-A1AB-5D043A2B8A36}"/>
    <dgm:cxn modelId="{799F0CCF-D11E-A445-8D4D-BDC782134037}" srcId="{5F6417B6-511A-DF44-B157-5201479A7DEC}" destId="{3E985DD7-D4BB-E847-871F-D5AD73BF077E}" srcOrd="0" destOrd="0" parTransId="{F7F091CD-7D4D-CF43-B9D6-5B68BF1EE581}" sibTransId="{321532E6-43B2-2340-A1DA-CBAC05CCAE7B}"/>
    <dgm:cxn modelId="{B087A190-67AD-B847-9DE0-B196EBCDC933}" srcId="{5F6417B6-511A-DF44-B157-5201479A7DEC}" destId="{D4C27DD1-D1A7-7E46-8575-8484907C213A}" srcOrd="1" destOrd="0" parTransId="{55C095B6-C4D4-5F4D-B5B1-70A77ED97E9B}" sibTransId="{1D14C76F-2F35-644A-BC0C-1AE5114D92EC}"/>
    <dgm:cxn modelId="{EDF72C7F-934A-9D4E-B0BD-11BED6743FE6}" type="presOf" srcId="{FADFC4BA-302D-B840-89FD-E6D967DB6292}" destId="{9A9CAFD5-5BAE-ED40-A0EE-59ECD3847D83}" srcOrd="0" destOrd="0" presId="urn:microsoft.com/office/officeart/2005/8/layout/hierarchy1"/>
    <dgm:cxn modelId="{8D50523F-4726-614C-834D-6A76B3B309E7}" type="presOf" srcId="{3E985DD7-D4BB-E847-871F-D5AD73BF077E}" destId="{5E485B56-324F-B244-9A49-C79DA0DF60BE}" srcOrd="0" destOrd="0" presId="urn:microsoft.com/office/officeart/2005/8/layout/hierarchy1"/>
    <dgm:cxn modelId="{042D4CAC-866C-AC49-8EB0-93181974541F}" type="presOf" srcId="{5F6417B6-511A-DF44-B157-5201479A7DEC}" destId="{FE1D4244-0E3E-5240-A66F-92EE2E1C9304}" srcOrd="0" destOrd="0" presId="urn:microsoft.com/office/officeart/2005/8/layout/hierarchy1"/>
    <dgm:cxn modelId="{3D9EB85A-A1C0-1340-A96E-0CA3A3A80E5D}" type="presParOf" srcId="{9A9CAFD5-5BAE-ED40-A0EE-59ECD3847D83}" destId="{61A3B716-370C-1545-B671-62109E5C6715}" srcOrd="0" destOrd="0" presId="urn:microsoft.com/office/officeart/2005/8/layout/hierarchy1"/>
    <dgm:cxn modelId="{810D79EB-E73D-C443-BBDE-19E4DC832E2D}" type="presParOf" srcId="{61A3B716-370C-1545-B671-62109E5C6715}" destId="{C64C4BA0-0E13-7A4D-BB3E-FB266FCB36F2}" srcOrd="0" destOrd="0" presId="urn:microsoft.com/office/officeart/2005/8/layout/hierarchy1"/>
    <dgm:cxn modelId="{EB1FBE03-BDC5-0240-B239-1B6BE75EA5FC}" type="presParOf" srcId="{C64C4BA0-0E13-7A4D-BB3E-FB266FCB36F2}" destId="{BA2E65DA-98CA-0A48-AB7E-EBC7013EB8C3}" srcOrd="0" destOrd="0" presId="urn:microsoft.com/office/officeart/2005/8/layout/hierarchy1"/>
    <dgm:cxn modelId="{06A2D23B-5673-3744-8B9A-8CFFC11D288D}" type="presParOf" srcId="{C64C4BA0-0E13-7A4D-BB3E-FB266FCB36F2}" destId="{FE1D4244-0E3E-5240-A66F-92EE2E1C9304}" srcOrd="1" destOrd="0" presId="urn:microsoft.com/office/officeart/2005/8/layout/hierarchy1"/>
    <dgm:cxn modelId="{6643447F-BD91-B448-990A-66B4378078DB}" type="presParOf" srcId="{61A3B716-370C-1545-B671-62109E5C6715}" destId="{937C4C8D-E951-FC4A-AEDB-B7CBA7C41380}" srcOrd="1" destOrd="0" presId="urn:microsoft.com/office/officeart/2005/8/layout/hierarchy1"/>
    <dgm:cxn modelId="{99000C80-2E66-FD4E-80E9-133B4C25402B}" type="presParOf" srcId="{937C4C8D-E951-FC4A-AEDB-B7CBA7C41380}" destId="{2BCA156D-D53F-7147-B24E-B7EDF30FCDF6}" srcOrd="0" destOrd="0" presId="urn:microsoft.com/office/officeart/2005/8/layout/hierarchy1"/>
    <dgm:cxn modelId="{61E051C3-C0A5-D148-B153-71A1B2165822}" type="presParOf" srcId="{937C4C8D-E951-FC4A-AEDB-B7CBA7C41380}" destId="{F158CF98-47E8-354F-AAA4-DF458C4AAED8}" srcOrd="1" destOrd="0" presId="urn:microsoft.com/office/officeart/2005/8/layout/hierarchy1"/>
    <dgm:cxn modelId="{3554F369-62C7-7948-B8EA-2777D4339FD5}" type="presParOf" srcId="{F158CF98-47E8-354F-AAA4-DF458C4AAED8}" destId="{B78C9E8F-1E28-3E43-A530-18BF52F59CAD}" srcOrd="0" destOrd="0" presId="urn:microsoft.com/office/officeart/2005/8/layout/hierarchy1"/>
    <dgm:cxn modelId="{DF9AF631-86C1-6E43-9BD5-3B4FBE1DA174}" type="presParOf" srcId="{B78C9E8F-1E28-3E43-A530-18BF52F59CAD}" destId="{7E36B450-1FB1-EF43-8C15-6D11D57D0C08}" srcOrd="0" destOrd="0" presId="urn:microsoft.com/office/officeart/2005/8/layout/hierarchy1"/>
    <dgm:cxn modelId="{FAC9421A-733C-CC41-8BDE-BEDD10F0E5BA}" type="presParOf" srcId="{B78C9E8F-1E28-3E43-A530-18BF52F59CAD}" destId="{5E485B56-324F-B244-9A49-C79DA0DF60BE}" srcOrd="1" destOrd="0" presId="urn:microsoft.com/office/officeart/2005/8/layout/hierarchy1"/>
    <dgm:cxn modelId="{1B3571CC-B36A-5A4D-B806-AF047BC2039F}" type="presParOf" srcId="{F158CF98-47E8-354F-AAA4-DF458C4AAED8}" destId="{D2E959FB-2DC5-5540-80E1-38D1931534D4}" srcOrd="1" destOrd="0" presId="urn:microsoft.com/office/officeart/2005/8/layout/hierarchy1"/>
    <dgm:cxn modelId="{7BB4EC97-504A-7840-AF31-2FD8072BBC48}" type="presParOf" srcId="{937C4C8D-E951-FC4A-AEDB-B7CBA7C41380}" destId="{97C27E26-4C4B-EC4E-B281-A8BB1AEDAF8A}" srcOrd="2" destOrd="0" presId="urn:microsoft.com/office/officeart/2005/8/layout/hierarchy1"/>
    <dgm:cxn modelId="{B87A115B-1FA0-694C-9D72-C997AC35EE9D}" type="presParOf" srcId="{937C4C8D-E951-FC4A-AEDB-B7CBA7C41380}" destId="{96E35CD9-8919-D54B-80BC-CE41D5D1B4DA}" srcOrd="3" destOrd="0" presId="urn:microsoft.com/office/officeart/2005/8/layout/hierarchy1"/>
    <dgm:cxn modelId="{D1584D34-C43E-9645-AB0E-DF6D1DB5DC5D}" type="presParOf" srcId="{96E35CD9-8919-D54B-80BC-CE41D5D1B4DA}" destId="{428FBCCB-1C44-E24A-9427-7C022BF51AA1}" srcOrd="0" destOrd="0" presId="urn:microsoft.com/office/officeart/2005/8/layout/hierarchy1"/>
    <dgm:cxn modelId="{F1DE30A0-1D59-524F-B5DA-E99A2DD4C2C9}" type="presParOf" srcId="{428FBCCB-1C44-E24A-9427-7C022BF51AA1}" destId="{A81180FB-3AAE-DA41-990B-7ED9F5EB64AB}" srcOrd="0" destOrd="0" presId="urn:microsoft.com/office/officeart/2005/8/layout/hierarchy1"/>
    <dgm:cxn modelId="{0EB71591-9ACD-794F-8DE8-FD680082FB57}" type="presParOf" srcId="{428FBCCB-1C44-E24A-9427-7C022BF51AA1}" destId="{01465505-8DAC-E84B-848F-43542F8B51D9}" srcOrd="1" destOrd="0" presId="urn:microsoft.com/office/officeart/2005/8/layout/hierarchy1"/>
    <dgm:cxn modelId="{37DC76D2-57CF-3241-A50E-50BFF4D9EE24}" type="presParOf" srcId="{96E35CD9-8919-D54B-80BC-CE41D5D1B4DA}" destId="{76665BBE-1897-8F4B-8565-02B140D5C4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ADFC4BA-302D-B840-89FD-E6D967DB6292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417B6-511A-DF44-B157-5201479A7DEC}">
      <dgm:prSet phldrT="[Text]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Huff (CA)</a:t>
          </a:r>
          <a:endParaRPr lang="en-US" b="1" dirty="0">
            <a:latin typeface="Source Sans Pro"/>
            <a:cs typeface="Source Sans Pro"/>
          </a:endParaRPr>
        </a:p>
      </dgm:t>
    </dgm:pt>
    <dgm:pt modelId="{AD49FF0B-69BA-3245-9CE2-2C52C9660FB3}" type="parTrans" cxnId="{9303C8CC-35A1-F74E-A697-0F1346B47F45}">
      <dgm:prSet/>
      <dgm:spPr/>
      <dgm:t>
        <a:bodyPr/>
        <a:lstStyle/>
        <a:p>
          <a:endParaRPr lang="en-US"/>
        </a:p>
      </dgm:t>
    </dgm:pt>
    <dgm:pt modelId="{842A7CE4-4101-454C-A1AB-5D043A2B8A36}" type="sibTrans" cxnId="{9303C8CC-35A1-F74E-A697-0F1346B47F45}">
      <dgm:prSet/>
      <dgm:spPr/>
      <dgm:t>
        <a:bodyPr/>
        <a:lstStyle/>
        <a:p>
          <a:endParaRPr lang="en-US"/>
        </a:p>
      </dgm:t>
    </dgm:pt>
    <dgm:pt modelId="{9A9CAFD5-5BAE-ED40-A0EE-59ECD3847D83}" type="pres">
      <dgm:prSet presAssocID="{FADFC4BA-302D-B840-89FD-E6D967DB62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A3B716-370C-1545-B671-62109E5C6715}" type="pres">
      <dgm:prSet presAssocID="{5F6417B6-511A-DF44-B157-5201479A7DEC}" presName="hierRoot1" presStyleCnt="0"/>
      <dgm:spPr/>
    </dgm:pt>
    <dgm:pt modelId="{C64C4BA0-0E13-7A4D-BB3E-FB266FCB36F2}" type="pres">
      <dgm:prSet presAssocID="{5F6417B6-511A-DF44-B157-5201479A7DEC}" presName="composite" presStyleCnt="0"/>
      <dgm:spPr/>
    </dgm:pt>
    <dgm:pt modelId="{BA2E65DA-98CA-0A48-AB7E-EBC7013EB8C3}" type="pres">
      <dgm:prSet presAssocID="{5F6417B6-511A-DF44-B157-5201479A7DEC}" presName="background" presStyleLbl="node0" presStyleIdx="0" presStyleCnt="1"/>
      <dgm:spPr>
        <a:solidFill>
          <a:schemeClr val="accent4">
            <a:lumMod val="75000"/>
          </a:schemeClr>
        </a:solidFill>
        <a:ln>
          <a:solidFill>
            <a:srgbClr val="000000"/>
          </a:solidFill>
        </a:ln>
      </dgm:spPr>
    </dgm:pt>
    <dgm:pt modelId="{FE1D4244-0E3E-5240-A66F-92EE2E1C9304}" type="pres">
      <dgm:prSet presAssocID="{5F6417B6-511A-DF44-B157-5201479A7DEC}" presName="text" presStyleLbl="fgAcc0" presStyleIdx="0" presStyleCnt="1" custScaleX="54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C4C8D-E951-FC4A-AEDB-B7CBA7C41380}" type="pres">
      <dgm:prSet presAssocID="{5F6417B6-511A-DF44-B157-5201479A7DEC}" presName="hierChild2" presStyleCnt="0"/>
      <dgm:spPr/>
    </dgm:pt>
  </dgm:ptLst>
  <dgm:cxnLst>
    <dgm:cxn modelId="{4EB0F3AD-49E4-A344-B590-3447F36565EB}" type="presOf" srcId="{5F6417B6-511A-DF44-B157-5201479A7DEC}" destId="{FE1D4244-0E3E-5240-A66F-92EE2E1C9304}" srcOrd="0" destOrd="0" presId="urn:microsoft.com/office/officeart/2005/8/layout/hierarchy1"/>
    <dgm:cxn modelId="{9303C8CC-35A1-F74E-A697-0F1346B47F45}" srcId="{FADFC4BA-302D-B840-89FD-E6D967DB6292}" destId="{5F6417B6-511A-DF44-B157-5201479A7DEC}" srcOrd="0" destOrd="0" parTransId="{AD49FF0B-69BA-3245-9CE2-2C52C9660FB3}" sibTransId="{842A7CE4-4101-454C-A1AB-5D043A2B8A36}"/>
    <dgm:cxn modelId="{A1DF48C0-B7F1-DC48-BE7D-BF3DB41B52DF}" type="presOf" srcId="{FADFC4BA-302D-B840-89FD-E6D967DB6292}" destId="{9A9CAFD5-5BAE-ED40-A0EE-59ECD3847D83}" srcOrd="0" destOrd="0" presId="urn:microsoft.com/office/officeart/2005/8/layout/hierarchy1"/>
    <dgm:cxn modelId="{8FC1622A-B35B-444C-90A6-7E253D91B34F}" type="presParOf" srcId="{9A9CAFD5-5BAE-ED40-A0EE-59ECD3847D83}" destId="{61A3B716-370C-1545-B671-62109E5C6715}" srcOrd="0" destOrd="0" presId="urn:microsoft.com/office/officeart/2005/8/layout/hierarchy1"/>
    <dgm:cxn modelId="{74E3B322-E6A7-CE4D-B812-FC49C028E446}" type="presParOf" srcId="{61A3B716-370C-1545-B671-62109E5C6715}" destId="{C64C4BA0-0E13-7A4D-BB3E-FB266FCB36F2}" srcOrd="0" destOrd="0" presId="urn:microsoft.com/office/officeart/2005/8/layout/hierarchy1"/>
    <dgm:cxn modelId="{2962F14F-7B8B-C648-ACE6-D09C62396833}" type="presParOf" srcId="{C64C4BA0-0E13-7A4D-BB3E-FB266FCB36F2}" destId="{BA2E65DA-98CA-0A48-AB7E-EBC7013EB8C3}" srcOrd="0" destOrd="0" presId="urn:microsoft.com/office/officeart/2005/8/layout/hierarchy1"/>
    <dgm:cxn modelId="{F8E5DB85-6471-7547-9DF1-2CA08AB2360A}" type="presParOf" srcId="{C64C4BA0-0E13-7A4D-BB3E-FB266FCB36F2}" destId="{FE1D4244-0E3E-5240-A66F-92EE2E1C9304}" srcOrd="1" destOrd="0" presId="urn:microsoft.com/office/officeart/2005/8/layout/hierarchy1"/>
    <dgm:cxn modelId="{5B439B42-6B81-7B44-892D-E59E9D342CD4}" type="presParOf" srcId="{61A3B716-370C-1545-B671-62109E5C6715}" destId="{937C4C8D-E951-FC4A-AEDB-B7CBA7C413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ADFC4BA-302D-B840-89FD-E6D967DB6292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417B6-511A-DF44-B157-5201479A7DEC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D – You Light ‘</a:t>
          </a:r>
          <a:r>
            <a:rPr lang="en-US" b="1" dirty="0" err="1" smtClean="0">
              <a:latin typeface="Source Sans Pro"/>
              <a:cs typeface="Source Sans Pro"/>
            </a:rPr>
            <a:t>Em</a:t>
          </a:r>
          <a:r>
            <a:rPr lang="en-US" b="1" dirty="0" smtClean="0">
              <a:latin typeface="Source Sans Pro"/>
              <a:cs typeface="Source Sans Pro"/>
            </a:rPr>
            <a:t> LLC</a:t>
          </a:r>
          <a:endParaRPr lang="en-US" b="1" dirty="0">
            <a:latin typeface="Source Sans Pro"/>
            <a:cs typeface="Source Sans Pro"/>
          </a:endParaRPr>
        </a:p>
      </dgm:t>
    </dgm:pt>
    <dgm:pt modelId="{AD49FF0B-69BA-3245-9CE2-2C52C9660FB3}" type="parTrans" cxnId="{9303C8CC-35A1-F74E-A697-0F1346B47F45}">
      <dgm:prSet/>
      <dgm:spPr/>
      <dgm:t>
        <a:bodyPr/>
        <a:lstStyle/>
        <a:p>
          <a:endParaRPr lang="en-US"/>
        </a:p>
      </dgm:t>
    </dgm:pt>
    <dgm:pt modelId="{842A7CE4-4101-454C-A1AB-5D043A2B8A36}" type="sibTrans" cxnId="{9303C8CC-35A1-F74E-A697-0F1346B47F45}">
      <dgm:prSet/>
      <dgm:spPr/>
      <dgm:t>
        <a:bodyPr/>
        <a:lstStyle/>
        <a:p>
          <a:endParaRPr lang="en-US"/>
        </a:p>
      </dgm:t>
    </dgm:pt>
    <dgm:pt modelId="{3E985DD7-D4BB-E847-871F-D5AD73BF077E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err="1" smtClean="0">
              <a:latin typeface="Source Sans Pro"/>
              <a:cs typeface="Source Sans Pro"/>
            </a:rPr>
            <a:t>Anello</a:t>
          </a:r>
          <a:r>
            <a:rPr lang="en-US" b="1" dirty="0" smtClean="0">
              <a:latin typeface="Source Sans Pro"/>
              <a:cs typeface="Source Sans Pro"/>
            </a:rPr>
            <a:t> LLP (FL)</a:t>
          </a:r>
          <a:endParaRPr lang="en-US" b="1" dirty="0">
            <a:latin typeface="Source Sans Pro"/>
            <a:cs typeface="Source Sans Pro"/>
          </a:endParaRPr>
        </a:p>
      </dgm:t>
    </dgm:pt>
    <dgm:pt modelId="{321532E6-43B2-2340-A1DA-CBAC05CCAE7B}" type="sibTrans" cxnId="{799F0CCF-D11E-A445-8D4D-BDC782134037}">
      <dgm:prSet/>
      <dgm:spPr/>
      <dgm:t>
        <a:bodyPr/>
        <a:lstStyle/>
        <a:p>
          <a:endParaRPr lang="en-US"/>
        </a:p>
      </dgm:t>
    </dgm:pt>
    <dgm:pt modelId="{F7F091CD-7D4D-CF43-B9D6-5B68BF1EE581}" type="parTrans" cxnId="{799F0CCF-D11E-A445-8D4D-BDC78213403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C4C9E80-246A-FF47-AB38-707C85987012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George </a:t>
          </a:r>
          <a:r>
            <a:rPr lang="en-US" b="1" dirty="0" err="1" smtClean="0">
              <a:latin typeface="Source Sans Pro"/>
              <a:cs typeface="Source Sans Pro"/>
            </a:rPr>
            <a:t>Anello</a:t>
          </a:r>
          <a:r>
            <a:rPr lang="en-US" b="1" dirty="0" smtClean="0">
              <a:latin typeface="Source Sans Pro"/>
              <a:cs typeface="Source Sans Pro"/>
            </a:rPr>
            <a:t> (CA)</a:t>
          </a:r>
          <a:endParaRPr lang="en-US" b="1" dirty="0">
            <a:latin typeface="Source Sans Pro"/>
            <a:cs typeface="Source Sans Pro"/>
          </a:endParaRPr>
        </a:p>
      </dgm:t>
    </dgm:pt>
    <dgm:pt modelId="{529335C1-2D62-F24A-9627-C6F7D8447BFA}" type="sibTrans" cxnId="{CBD0E488-8236-324B-887A-9834A0CB294C}">
      <dgm:prSet/>
      <dgm:spPr/>
      <dgm:t>
        <a:bodyPr/>
        <a:lstStyle/>
        <a:p>
          <a:endParaRPr lang="en-US"/>
        </a:p>
      </dgm:t>
    </dgm:pt>
    <dgm:pt modelId="{DD0B987A-A92E-1E43-A022-0F6E7A680044}" type="parTrans" cxnId="{CBD0E488-8236-324B-887A-9834A0CB294C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D4C27DD1-D1A7-7E46-8575-8484907C213A}">
      <dgm:prSet phldrT="[Text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err="1" smtClean="0">
              <a:latin typeface="Source Sans Pro"/>
              <a:cs typeface="Source Sans Pro"/>
            </a:rPr>
            <a:t>Wagstaffe</a:t>
          </a:r>
          <a:r>
            <a:rPr lang="en-US" b="1" dirty="0" smtClean="0">
              <a:latin typeface="Source Sans Pro"/>
              <a:cs typeface="Source Sans Pro"/>
            </a:rPr>
            <a:t> (FL)</a:t>
          </a:r>
          <a:endParaRPr lang="en-US" b="1" dirty="0">
            <a:latin typeface="Source Sans Pro"/>
            <a:cs typeface="Source Sans Pro"/>
          </a:endParaRPr>
        </a:p>
      </dgm:t>
    </dgm:pt>
    <dgm:pt modelId="{1D14C76F-2F35-644A-BC0C-1AE5114D92EC}" type="sibTrans" cxnId="{B087A190-67AD-B847-9DE0-B196EBCDC933}">
      <dgm:prSet/>
      <dgm:spPr/>
      <dgm:t>
        <a:bodyPr/>
        <a:lstStyle/>
        <a:p>
          <a:endParaRPr lang="en-US"/>
        </a:p>
      </dgm:t>
    </dgm:pt>
    <dgm:pt modelId="{55C095B6-C4D4-5F4D-B5B1-70A77ED97E9B}" type="parTrans" cxnId="{B087A190-67AD-B847-9DE0-B196EBCDC933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EE01EEB6-961E-0E47-8883-070B6299E09E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Mary </a:t>
          </a:r>
          <a:r>
            <a:rPr lang="en-US" b="1" dirty="0" err="1" smtClean="0">
              <a:latin typeface="Source Sans Pro"/>
              <a:cs typeface="Source Sans Pro"/>
            </a:rPr>
            <a:t>Anello</a:t>
          </a:r>
          <a:r>
            <a:rPr lang="en-US" b="1" dirty="0" smtClean="0">
              <a:latin typeface="Source Sans Pro"/>
              <a:cs typeface="Source Sans Pro"/>
            </a:rPr>
            <a:t> (CA)</a:t>
          </a:r>
          <a:endParaRPr lang="en-US" b="1" dirty="0">
            <a:latin typeface="Source Sans Pro"/>
            <a:cs typeface="Source Sans Pro"/>
          </a:endParaRPr>
        </a:p>
      </dgm:t>
    </dgm:pt>
    <dgm:pt modelId="{DC8FD2D2-A01E-EB4C-BB52-67F17D4C16F5}" type="sibTrans" cxnId="{32B7338A-E05F-0E4C-BCE8-661E8251340B}">
      <dgm:prSet/>
      <dgm:spPr/>
      <dgm:t>
        <a:bodyPr/>
        <a:lstStyle/>
        <a:p>
          <a:endParaRPr lang="en-US"/>
        </a:p>
      </dgm:t>
    </dgm:pt>
    <dgm:pt modelId="{8125C80E-7552-944A-A94D-0FC654E2055C}" type="parTrans" cxnId="{32B7338A-E05F-0E4C-BCE8-661E8251340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A9CAFD5-5BAE-ED40-A0EE-59ECD3847D83}" type="pres">
      <dgm:prSet presAssocID="{FADFC4BA-302D-B840-89FD-E6D967DB62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A3B716-370C-1545-B671-62109E5C6715}" type="pres">
      <dgm:prSet presAssocID="{5F6417B6-511A-DF44-B157-5201479A7DEC}" presName="hierRoot1" presStyleCnt="0"/>
      <dgm:spPr/>
    </dgm:pt>
    <dgm:pt modelId="{C64C4BA0-0E13-7A4D-BB3E-FB266FCB36F2}" type="pres">
      <dgm:prSet presAssocID="{5F6417B6-511A-DF44-B157-5201479A7DEC}" presName="composite" presStyleCnt="0"/>
      <dgm:spPr/>
    </dgm:pt>
    <dgm:pt modelId="{BA2E65DA-98CA-0A48-AB7E-EBC7013EB8C3}" type="pres">
      <dgm:prSet presAssocID="{5F6417B6-511A-DF44-B157-5201479A7DEC}" presName="background" presStyleLbl="node0" presStyleIdx="0" presStyleCnt="1"/>
      <dgm:spPr>
        <a:solidFill>
          <a:srgbClr val="B8BCC1"/>
        </a:solidFill>
        <a:ln>
          <a:solidFill>
            <a:srgbClr val="000000"/>
          </a:solidFill>
        </a:ln>
      </dgm:spPr>
    </dgm:pt>
    <dgm:pt modelId="{FE1D4244-0E3E-5240-A66F-92EE2E1C9304}" type="pres">
      <dgm:prSet presAssocID="{5F6417B6-511A-DF44-B157-5201479A7D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C4C8D-E951-FC4A-AEDB-B7CBA7C41380}" type="pres">
      <dgm:prSet presAssocID="{5F6417B6-511A-DF44-B157-5201479A7DEC}" presName="hierChild2" presStyleCnt="0"/>
      <dgm:spPr/>
    </dgm:pt>
    <dgm:pt modelId="{2BCA156D-D53F-7147-B24E-B7EDF30FCDF6}" type="pres">
      <dgm:prSet presAssocID="{F7F091CD-7D4D-CF43-B9D6-5B68BF1EE58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158CF98-47E8-354F-AAA4-DF458C4AAED8}" type="pres">
      <dgm:prSet presAssocID="{3E985DD7-D4BB-E847-871F-D5AD73BF077E}" presName="hierRoot2" presStyleCnt="0"/>
      <dgm:spPr/>
    </dgm:pt>
    <dgm:pt modelId="{B78C9E8F-1E28-3E43-A530-18BF52F59CAD}" type="pres">
      <dgm:prSet presAssocID="{3E985DD7-D4BB-E847-871F-D5AD73BF077E}" presName="composite2" presStyleCnt="0"/>
      <dgm:spPr/>
    </dgm:pt>
    <dgm:pt modelId="{7E36B450-1FB1-EF43-8C15-6D11D57D0C08}" type="pres">
      <dgm:prSet presAssocID="{3E985DD7-D4BB-E847-871F-D5AD73BF077E}" presName="background2" presStyleLbl="node2" presStyleIdx="0" presStyleCnt="2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</dgm:pt>
    <dgm:pt modelId="{5E485B56-324F-B244-9A49-C79DA0DF60BE}" type="pres">
      <dgm:prSet presAssocID="{3E985DD7-D4BB-E847-871F-D5AD73BF077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E959FB-2DC5-5540-80E1-38D1931534D4}" type="pres">
      <dgm:prSet presAssocID="{3E985DD7-D4BB-E847-871F-D5AD73BF077E}" presName="hierChild3" presStyleCnt="0"/>
      <dgm:spPr/>
    </dgm:pt>
    <dgm:pt modelId="{1E6FD2F0-AFA3-314D-BBFC-300575CF1E2A}" type="pres">
      <dgm:prSet presAssocID="{DD0B987A-A92E-1E43-A022-0F6E7A6800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9B45DF96-B158-4147-8225-F488F71D477F}" type="pres">
      <dgm:prSet presAssocID="{DC4C9E80-246A-FF47-AB38-707C85987012}" presName="hierRoot3" presStyleCnt="0"/>
      <dgm:spPr/>
    </dgm:pt>
    <dgm:pt modelId="{FA2A248D-16D5-9B48-826A-DFBBBEAD054C}" type="pres">
      <dgm:prSet presAssocID="{DC4C9E80-246A-FF47-AB38-707C85987012}" presName="composite3" presStyleCnt="0"/>
      <dgm:spPr/>
    </dgm:pt>
    <dgm:pt modelId="{6EE661E5-79FD-ED45-B65B-E15079B94D30}" type="pres">
      <dgm:prSet presAssocID="{DC4C9E80-246A-FF47-AB38-707C85987012}" presName="background3" presStyleLbl="node3" presStyleIdx="0" presStyleCnt="2"/>
      <dgm:spPr>
        <a:solidFill>
          <a:srgbClr val="B8BCC1"/>
        </a:solidFill>
      </dgm:spPr>
    </dgm:pt>
    <dgm:pt modelId="{6D614BBC-32A3-5F40-BE1B-41F897EE70F7}" type="pres">
      <dgm:prSet presAssocID="{DC4C9E80-246A-FF47-AB38-707C8598701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9CD073-6BEF-4644-B3E3-32FD86C871AF}" type="pres">
      <dgm:prSet presAssocID="{DC4C9E80-246A-FF47-AB38-707C85987012}" presName="hierChild4" presStyleCnt="0"/>
      <dgm:spPr/>
    </dgm:pt>
    <dgm:pt modelId="{3A97F2CF-E5F6-D94C-A338-8D2E0AB9579B}" type="pres">
      <dgm:prSet presAssocID="{8125C80E-7552-944A-A94D-0FC654E2055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48EFB6A5-B566-394A-AA19-0865EE547370}" type="pres">
      <dgm:prSet presAssocID="{EE01EEB6-961E-0E47-8883-070B6299E09E}" presName="hierRoot3" presStyleCnt="0"/>
      <dgm:spPr/>
    </dgm:pt>
    <dgm:pt modelId="{C562F243-8BE0-3545-9A70-482801A6C3BE}" type="pres">
      <dgm:prSet presAssocID="{EE01EEB6-961E-0E47-8883-070B6299E09E}" presName="composite3" presStyleCnt="0"/>
      <dgm:spPr/>
    </dgm:pt>
    <dgm:pt modelId="{696971FC-3D4E-7B4E-8694-6B1D19206F99}" type="pres">
      <dgm:prSet presAssocID="{EE01EEB6-961E-0E47-8883-070B6299E09E}" presName="background3" presStyleLbl="node3" presStyleIdx="1" presStyleCnt="2"/>
      <dgm:spPr>
        <a:solidFill>
          <a:srgbClr val="B8BCC1"/>
        </a:solidFill>
      </dgm:spPr>
    </dgm:pt>
    <dgm:pt modelId="{6567E11B-74DB-E645-9FB9-6250E6C76A8F}" type="pres">
      <dgm:prSet presAssocID="{EE01EEB6-961E-0E47-8883-070B6299E09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4B5A4B-5559-DB4D-A0F3-79BAB7F4D638}" type="pres">
      <dgm:prSet presAssocID="{EE01EEB6-961E-0E47-8883-070B6299E09E}" presName="hierChild4" presStyleCnt="0"/>
      <dgm:spPr/>
    </dgm:pt>
    <dgm:pt modelId="{97C27E26-4C4B-EC4E-B281-A8BB1AEDAF8A}" type="pres">
      <dgm:prSet presAssocID="{55C095B6-C4D4-5F4D-B5B1-70A77ED97E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6E35CD9-8919-D54B-80BC-CE41D5D1B4DA}" type="pres">
      <dgm:prSet presAssocID="{D4C27DD1-D1A7-7E46-8575-8484907C213A}" presName="hierRoot2" presStyleCnt="0"/>
      <dgm:spPr/>
    </dgm:pt>
    <dgm:pt modelId="{428FBCCB-1C44-E24A-9427-7C022BF51AA1}" type="pres">
      <dgm:prSet presAssocID="{D4C27DD1-D1A7-7E46-8575-8484907C213A}" presName="composite2" presStyleCnt="0"/>
      <dgm:spPr/>
    </dgm:pt>
    <dgm:pt modelId="{A81180FB-3AAE-DA41-990B-7ED9F5EB64AB}" type="pres">
      <dgm:prSet presAssocID="{D4C27DD1-D1A7-7E46-8575-8484907C213A}" presName="background2" presStyleLbl="node2" presStyleIdx="1" presStyleCnt="2"/>
      <dgm:spPr>
        <a:solidFill>
          <a:srgbClr val="B8BCC1"/>
        </a:solidFill>
        <a:ln>
          <a:solidFill>
            <a:srgbClr val="000000"/>
          </a:solidFill>
        </a:ln>
      </dgm:spPr>
    </dgm:pt>
    <dgm:pt modelId="{01465505-8DAC-E84B-848F-43542F8B51D9}" type="pres">
      <dgm:prSet presAssocID="{D4C27DD1-D1A7-7E46-8575-8484907C213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665BBE-1897-8F4B-8565-02B140D5C4A1}" type="pres">
      <dgm:prSet presAssocID="{D4C27DD1-D1A7-7E46-8575-8484907C213A}" presName="hierChild3" presStyleCnt="0"/>
      <dgm:spPr/>
    </dgm:pt>
  </dgm:ptLst>
  <dgm:cxnLst>
    <dgm:cxn modelId="{B087A190-67AD-B847-9DE0-B196EBCDC933}" srcId="{5F6417B6-511A-DF44-B157-5201479A7DEC}" destId="{D4C27DD1-D1A7-7E46-8575-8484907C213A}" srcOrd="1" destOrd="0" parTransId="{55C095B6-C4D4-5F4D-B5B1-70A77ED97E9B}" sibTransId="{1D14C76F-2F35-644A-BC0C-1AE5114D92EC}"/>
    <dgm:cxn modelId="{5DA0C6AE-1220-994E-84F8-422970D40058}" type="presOf" srcId="{EE01EEB6-961E-0E47-8883-070B6299E09E}" destId="{6567E11B-74DB-E645-9FB9-6250E6C76A8F}" srcOrd="0" destOrd="0" presId="urn:microsoft.com/office/officeart/2005/8/layout/hierarchy1"/>
    <dgm:cxn modelId="{BABAAAAB-CE37-F044-B11E-51B7F4A9054D}" type="presOf" srcId="{8125C80E-7552-944A-A94D-0FC654E2055C}" destId="{3A97F2CF-E5F6-D94C-A338-8D2E0AB9579B}" srcOrd="0" destOrd="0" presId="urn:microsoft.com/office/officeart/2005/8/layout/hierarchy1"/>
    <dgm:cxn modelId="{9303C8CC-35A1-F74E-A697-0F1346B47F45}" srcId="{FADFC4BA-302D-B840-89FD-E6D967DB6292}" destId="{5F6417B6-511A-DF44-B157-5201479A7DEC}" srcOrd="0" destOrd="0" parTransId="{AD49FF0B-69BA-3245-9CE2-2C52C9660FB3}" sibTransId="{842A7CE4-4101-454C-A1AB-5D043A2B8A36}"/>
    <dgm:cxn modelId="{598AC94D-73E0-C545-8F31-3F80B0EF8D40}" type="presOf" srcId="{DD0B987A-A92E-1E43-A022-0F6E7A680044}" destId="{1E6FD2F0-AFA3-314D-BBFC-300575CF1E2A}" srcOrd="0" destOrd="0" presId="urn:microsoft.com/office/officeart/2005/8/layout/hierarchy1"/>
    <dgm:cxn modelId="{6060E201-79E8-5B4A-A32C-B4EB6A23F781}" type="presOf" srcId="{DC4C9E80-246A-FF47-AB38-707C85987012}" destId="{6D614BBC-32A3-5F40-BE1B-41F897EE70F7}" srcOrd="0" destOrd="0" presId="urn:microsoft.com/office/officeart/2005/8/layout/hierarchy1"/>
    <dgm:cxn modelId="{BF094EC2-E397-F24C-8747-D5A7DCF1C788}" type="presOf" srcId="{F7F091CD-7D4D-CF43-B9D6-5B68BF1EE581}" destId="{2BCA156D-D53F-7147-B24E-B7EDF30FCDF6}" srcOrd="0" destOrd="0" presId="urn:microsoft.com/office/officeart/2005/8/layout/hierarchy1"/>
    <dgm:cxn modelId="{B31A6778-C289-4B4D-9F6A-C28752D7A466}" type="presOf" srcId="{D4C27DD1-D1A7-7E46-8575-8484907C213A}" destId="{01465505-8DAC-E84B-848F-43542F8B51D9}" srcOrd="0" destOrd="0" presId="urn:microsoft.com/office/officeart/2005/8/layout/hierarchy1"/>
    <dgm:cxn modelId="{32B7338A-E05F-0E4C-BCE8-661E8251340B}" srcId="{3E985DD7-D4BB-E847-871F-D5AD73BF077E}" destId="{EE01EEB6-961E-0E47-8883-070B6299E09E}" srcOrd="1" destOrd="0" parTransId="{8125C80E-7552-944A-A94D-0FC654E2055C}" sibTransId="{DC8FD2D2-A01E-EB4C-BB52-67F17D4C16F5}"/>
    <dgm:cxn modelId="{23044F40-8DCB-B045-9547-B22C024537A7}" type="presOf" srcId="{FADFC4BA-302D-B840-89FD-E6D967DB6292}" destId="{9A9CAFD5-5BAE-ED40-A0EE-59ECD3847D83}" srcOrd="0" destOrd="0" presId="urn:microsoft.com/office/officeart/2005/8/layout/hierarchy1"/>
    <dgm:cxn modelId="{354AFC28-01AA-314A-AA62-C19773CAFF34}" type="presOf" srcId="{3E985DD7-D4BB-E847-871F-D5AD73BF077E}" destId="{5E485B56-324F-B244-9A49-C79DA0DF60BE}" srcOrd="0" destOrd="0" presId="urn:microsoft.com/office/officeart/2005/8/layout/hierarchy1"/>
    <dgm:cxn modelId="{CBD0E488-8236-324B-887A-9834A0CB294C}" srcId="{3E985DD7-D4BB-E847-871F-D5AD73BF077E}" destId="{DC4C9E80-246A-FF47-AB38-707C85987012}" srcOrd="0" destOrd="0" parTransId="{DD0B987A-A92E-1E43-A022-0F6E7A680044}" sibTransId="{529335C1-2D62-F24A-9627-C6F7D8447BFA}"/>
    <dgm:cxn modelId="{799F0CCF-D11E-A445-8D4D-BDC782134037}" srcId="{5F6417B6-511A-DF44-B157-5201479A7DEC}" destId="{3E985DD7-D4BB-E847-871F-D5AD73BF077E}" srcOrd="0" destOrd="0" parTransId="{F7F091CD-7D4D-CF43-B9D6-5B68BF1EE581}" sibTransId="{321532E6-43B2-2340-A1DA-CBAC05CCAE7B}"/>
    <dgm:cxn modelId="{058B24D6-DDC7-6A49-835A-56F956766ABF}" type="presOf" srcId="{55C095B6-C4D4-5F4D-B5B1-70A77ED97E9B}" destId="{97C27E26-4C4B-EC4E-B281-A8BB1AEDAF8A}" srcOrd="0" destOrd="0" presId="urn:microsoft.com/office/officeart/2005/8/layout/hierarchy1"/>
    <dgm:cxn modelId="{EDC4089C-33FA-0F40-8393-56ECE3FCD4B3}" type="presOf" srcId="{5F6417B6-511A-DF44-B157-5201479A7DEC}" destId="{FE1D4244-0E3E-5240-A66F-92EE2E1C9304}" srcOrd="0" destOrd="0" presId="urn:microsoft.com/office/officeart/2005/8/layout/hierarchy1"/>
    <dgm:cxn modelId="{6C3BA04B-816C-4644-BCDD-50C8CB5B675A}" type="presParOf" srcId="{9A9CAFD5-5BAE-ED40-A0EE-59ECD3847D83}" destId="{61A3B716-370C-1545-B671-62109E5C6715}" srcOrd="0" destOrd="0" presId="urn:microsoft.com/office/officeart/2005/8/layout/hierarchy1"/>
    <dgm:cxn modelId="{F165A5BD-E81D-4944-A45D-D4F9CE1FACE8}" type="presParOf" srcId="{61A3B716-370C-1545-B671-62109E5C6715}" destId="{C64C4BA0-0E13-7A4D-BB3E-FB266FCB36F2}" srcOrd="0" destOrd="0" presId="urn:microsoft.com/office/officeart/2005/8/layout/hierarchy1"/>
    <dgm:cxn modelId="{A7D06D78-8C33-4D4C-B253-155529B0297A}" type="presParOf" srcId="{C64C4BA0-0E13-7A4D-BB3E-FB266FCB36F2}" destId="{BA2E65DA-98CA-0A48-AB7E-EBC7013EB8C3}" srcOrd="0" destOrd="0" presId="urn:microsoft.com/office/officeart/2005/8/layout/hierarchy1"/>
    <dgm:cxn modelId="{CDBD80C2-9F50-4448-A2C7-F83FDBB288A8}" type="presParOf" srcId="{C64C4BA0-0E13-7A4D-BB3E-FB266FCB36F2}" destId="{FE1D4244-0E3E-5240-A66F-92EE2E1C9304}" srcOrd="1" destOrd="0" presId="urn:microsoft.com/office/officeart/2005/8/layout/hierarchy1"/>
    <dgm:cxn modelId="{A97E47BB-5F21-EC42-9551-BD6E3A2E7E4E}" type="presParOf" srcId="{61A3B716-370C-1545-B671-62109E5C6715}" destId="{937C4C8D-E951-FC4A-AEDB-B7CBA7C41380}" srcOrd="1" destOrd="0" presId="urn:microsoft.com/office/officeart/2005/8/layout/hierarchy1"/>
    <dgm:cxn modelId="{B04865D7-9B6E-D849-9655-A63AAE7DC7FC}" type="presParOf" srcId="{937C4C8D-E951-FC4A-AEDB-B7CBA7C41380}" destId="{2BCA156D-D53F-7147-B24E-B7EDF30FCDF6}" srcOrd="0" destOrd="0" presId="urn:microsoft.com/office/officeart/2005/8/layout/hierarchy1"/>
    <dgm:cxn modelId="{5892E62A-3D3C-2548-85DE-D7B44D3D1E73}" type="presParOf" srcId="{937C4C8D-E951-FC4A-AEDB-B7CBA7C41380}" destId="{F158CF98-47E8-354F-AAA4-DF458C4AAED8}" srcOrd="1" destOrd="0" presId="urn:microsoft.com/office/officeart/2005/8/layout/hierarchy1"/>
    <dgm:cxn modelId="{24105893-9615-7B44-8F29-FFBAD45D95AA}" type="presParOf" srcId="{F158CF98-47E8-354F-AAA4-DF458C4AAED8}" destId="{B78C9E8F-1E28-3E43-A530-18BF52F59CAD}" srcOrd="0" destOrd="0" presId="urn:microsoft.com/office/officeart/2005/8/layout/hierarchy1"/>
    <dgm:cxn modelId="{D46AF75E-0D0A-EB48-B345-8EB3C8783709}" type="presParOf" srcId="{B78C9E8F-1E28-3E43-A530-18BF52F59CAD}" destId="{7E36B450-1FB1-EF43-8C15-6D11D57D0C08}" srcOrd="0" destOrd="0" presId="urn:microsoft.com/office/officeart/2005/8/layout/hierarchy1"/>
    <dgm:cxn modelId="{F1C5C634-D35E-3E4E-A3F0-862FC39783E0}" type="presParOf" srcId="{B78C9E8F-1E28-3E43-A530-18BF52F59CAD}" destId="{5E485B56-324F-B244-9A49-C79DA0DF60BE}" srcOrd="1" destOrd="0" presId="urn:microsoft.com/office/officeart/2005/8/layout/hierarchy1"/>
    <dgm:cxn modelId="{E2FC9BCD-AEEA-BE49-B86A-D00CCD1BE6B1}" type="presParOf" srcId="{F158CF98-47E8-354F-AAA4-DF458C4AAED8}" destId="{D2E959FB-2DC5-5540-80E1-38D1931534D4}" srcOrd="1" destOrd="0" presId="urn:microsoft.com/office/officeart/2005/8/layout/hierarchy1"/>
    <dgm:cxn modelId="{BFD78803-C1CB-0B4D-ABF8-E939A1D56774}" type="presParOf" srcId="{D2E959FB-2DC5-5540-80E1-38D1931534D4}" destId="{1E6FD2F0-AFA3-314D-BBFC-300575CF1E2A}" srcOrd="0" destOrd="0" presId="urn:microsoft.com/office/officeart/2005/8/layout/hierarchy1"/>
    <dgm:cxn modelId="{89D47594-598C-2643-A383-F396524D1C8B}" type="presParOf" srcId="{D2E959FB-2DC5-5540-80E1-38D1931534D4}" destId="{9B45DF96-B158-4147-8225-F488F71D477F}" srcOrd="1" destOrd="0" presId="urn:microsoft.com/office/officeart/2005/8/layout/hierarchy1"/>
    <dgm:cxn modelId="{12113F5E-BD9F-D441-B3FD-FAEDC7096080}" type="presParOf" srcId="{9B45DF96-B158-4147-8225-F488F71D477F}" destId="{FA2A248D-16D5-9B48-826A-DFBBBEAD054C}" srcOrd="0" destOrd="0" presId="urn:microsoft.com/office/officeart/2005/8/layout/hierarchy1"/>
    <dgm:cxn modelId="{14581F6E-5B66-CB40-AEBA-0C357B103E5E}" type="presParOf" srcId="{FA2A248D-16D5-9B48-826A-DFBBBEAD054C}" destId="{6EE661E5-79FD-ED45-B65B-E15079B94D30}" srcOrd="0" destOrd="0" presId="urn:microsoft.com/office/officeart/2005/8/layout/hierarchy1"/>
    <dgm:cxn modelId="{706742E3-770C-A148-AAC6-CB94A7AC9F36}" type="presParOf" srcId="{FA2A248D-16D5-9B48-826A-DFBBBEAD054C}" destId="{6D614BBC-32A3-5F40-BE1B-41F897EE70F7}" srcOrd="1" destOrd="0" presId="urn:microsoft.com/office/officeart/2005/8/layout/hierarchy1"/>
    <dgm:cxn modelId="{1C5EB978-8DB0-D048-97F8-A5DD7E9084F7}" type="presParOf" srcId="{9B45DF96-B158-4147-8225-F488F71D477F}" destId="{E69CD073-6BEF-4644-B3E3-32FD86C871AF}" srcOrd="1" destOrd="0" presId="urn:microsoft.com/office/officeart/2005/8/layout/hierarchy1"/>
    <dgm:cxn modelId="{28C45E9E-E73A-5E4A-9024-85AE0CE59479}" type="presParOf" srcId="{D2E959FB-2DC5-5540-80E1-38D1931534D4}" destId="{3A97F2CF-E5F6-D94C-A338-8D2E0AB9579B}" srcOrd="2" destOrd="0" presId="urn:microsoft.com/office/officeart/2005/8/layout/hierarchy1"/>
    <dgm:cxn modelId="{E88D21F7-48BE-1240-8015-9D042F6FCD5C}" type="presParOf" srcId="{D2E959FB-2DC5-5540-80E1-38D1931534D4}" destId="{48EFB6A5-B566-394A-AA19-0865EE547370}" srcOrd="3" destOrd="0" presId="urn:microsoft.com/office/officeart/2005/8/layout/hierarchy1"/>
    <dgm:cxn modelId="{B1570A03-FB6D-D943-9A87-CA26A688A392}" type="presParOf" srcId="{48EFB6A5-B566-394A-AA19-0865EE547370}" destId="{C562F243-8BE0-3545-9A70-482801A6C3BE}" srcOrd="0" destOrd="0" presId="urn:microsoft.com/office/officeart/2005/8/layout/hierarchy1"/>
    <dgm:cxn modelId="{D011F03C-2BCF-DD45-8F2A-EF5307385AAE}" type="presParOf" srcId="{C562F243-8BE0-3545-9A70-482801A6C3BE}" destId="{696971FC-3D4E-7B4E-8694-6B1D19206F99}" srcOrd="0" destOrd="0" presId="urn:microsoft.com/office/officeart/2005/8/layout/hierarchy1"/>
    <dgm:cxn modelId="{1E28B148-5467-664B-88AE-95CD74DE3A5D}" type="presParOf" srcId="{C562F243-8BE0-3545-9A70-482801A6C3BE}" destId="{6567E11B-74DB-E645-9FB9-6250E6C76A8F}" srcOrd="1" destOrd="0" presId="urn:microsoft.com/office/officeart/2005/8/layout/hierarchy1"/>
    <dgm:cxn modelId="{09224E65-AEBD-BB43-BC7B-59E0B84F493C}" type="presParOf" srcId="{48EFB6A5-B566-394A-AA19-0865EE547370}" destId="{0E4B5A4B-5559-DB4D-A0F3-79BAB7F4D638}" srcOrd="1" destOrd="0" presId="urn:microsoft.com/office/officeart/2005/8/layout/hierarchy1"/>
    <dgm:cxn modelId="{1C3BBD01-32B2-684D-A611-E07BCED3816B}" type="presParOf" srcId="{937C4C8D-E951-FC4A-AEDB-B7CBA7C41380}" destId="{97C27E26-4C4B-EC4E-B281-A8BB1AEDAF8A}" srcOrd="2" destOrd="0" presId="urn:microsoft.com/office/officeart/2005/8/layout/hierarchy1"/>
    <dgm:cxn modelId="{5B268121-011A-CE48-9758-94C64F70566A}" type="presParOf" srcId="{937C4C8D-E951-FC4A-AEDB-B7CBA7C41380}" destId="{96E35CD9-8919-D54B-80BC-CE41D5D1B4DA}" srcOrd="3" destOrd="0" presId="urn:microsoft.com/office/officeart/2005/8/layout/hierarchy1"/>
    <dgm:cxn modelId="{28A2B188-D6C1-2A43-BDB3-E123EA726C17}" type="presParOf" srcId="{96E35CD9-8919-D54B-80BC-CE41D5D1B4DA}" destId="{428FBCCB-1C44-E24A-9427-7C022BF51AA1}" srcOrd="0" destOrd="0" presId="urn:microsoft.com/office/officeart/2005/8/layout/hierarchy1"/>
    <dgm:cxn modelId="{D49D51F4-A0F7-F64F-BC75-B7E16688A43D}" type="presParOf" srcId="{428FBCCB-1C44-E24A-9427-7C022BF51AA1}" destId="{A81180FB-3AAE-DA41-990B-7ED9F5EB64AB}" srcOrd="0" destOrd="0" presId="urn:microsoft.com/office/officeart/2005/8/layout/hierarchy1"/>
    <dgm:cxn modelId="{E13750EC-A2C5-CC48-A2CB-CBDBCE1517CA}" type="presParOf" srcId="{428FBCCB-1C44-E24A-9427-7C022BF51AA1}" destId="{01465505-8DAC-E84B-848F-43542F8B51D9}" srcOrd="1" destOrd="0" presId="urn:microsoft.com/office/officeart/2005/8/layout/hierarchy1"/>
    <dgm:cxn modelId="{158BB614-3F11-DC4B-830D-A59EE935BF42}" type="presParOf" srcId="{96E35CD9-8919-D54B-80BC-CE41D5D1B4DA}" destId="{76665BBE-1897-8F4B-8565-02B140D5C4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7751B-9DE1-4E42-B2EA-3E098889D435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4341CDBC-691E-984B-AC9F-EDCE6B07D44B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Source Sans Pro"/>
              <a:cs typeface="Source Sans Pro"/>
            </a:rPr>
            <a:t>State Substance</a:t>
          </a:r>
          <a:endParaRPr lang="en-US" sz="2400" b="1" dirty="0">
            <a:solidFill>
              <a:srgbClr val="000000"/>
            </a:solidFill>
            <a:latin typeface="Source Sans Pro"/>
            <a:cs typeface="Source Sans Pro"/>
          </a:endParaRPr>
        </a:p>
      </dgm:t>
    </dgm:pt>
    <dgm:pt modelId="{F509FF18-86C1-0B4E-95E2-2CB0A298C62C}" type="parTrans" cxnId="{0F33F150-A035-D248-BDE0-60A9D59C7EB2}">
      <dgm:prSet/>
      <dgm:spPr/>
      <dgm:t>
        <a:bodyPr/>
        <a:lstStyle/>
        <a:p>
          <a:endParaRPr lang="en-US"/>
        </a:p>
      </dgm:t>
    </dgm:pt>
    <dgm:pt modelId="{37D347C7-DE3E-3843-ADEC-970D37C81491}" type="sibTrans" cxnId="{0F33F150-A035-D248-BDE0-60A9D59C7EB2}">
      <dgm:prSet/>
      <dgm:spPr>
        <a:solidFill>
          <a:schemeClr val="tx2">
            <a:lumMod val="60000"/>
            <a:lumOff val="40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60FF1160-4E72-4E44-9906-6DCC9EA27301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Source Sans Pro"/>
              <a:cs typeface="Source Sans Pro"/>
            </a:rPr>
            <a:t>Federal Procedure</a:t>
          </a:r>
          <a:endParaRPr lang="en-US" sz="2400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10086E77-4D95-2C4C-B8F0-151C679A08B2}" type="parTrans" cxnId="{30A60B6B-C660-C94C-8EB8-677AC79716E8}">
      <dgm:prSet/>
      <dgm:spPr/>
      <dgm:t>
        <a:bodyPr/>
        <a:lstStyle/>
        <a:p>
          <a:endParaRPr lang="en-US"/>
        </a:p>
      </dgm:t>
    </dgm:pt>
    <dgm:pt modelId="{BAABA757-2861-6340-A943-A1E67BCAE8A7}" type="sibTrans" cxnId="{30A60B6B-C660-C94C-8EB8-677AC79716E8}">
      <dgm:prSet/>
      <dgm:spPr>
        <a:solidFill>
          <a:srgbClr val="959AA2"/>
        </a:solidFill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5978160D-E2E4-7744-8A7C-ABFDC6C9F67C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bg2">
                  <a:lumMod val="25000"/>
                </a:schemeClr>
              </a:solidFill>
              <a:latin typeface="Source Sans Pro"/>
              <a:cs typeface="Source Sans Pro"/>
            </a:rPr>
            <a:t>Erie Railroad v. Tompkins</a:t>
          </a:r>
          <a:endParaRPr lang="en-US" sz="3200" b="1" dirty="0">
            <a:solidFill>
              <a:schemeClr val="bg2">
                <a:lumMod val="25000"/>
              </a:schemeClr>
            </a:solidFill>
            <a:latin typeface="Source Sans Pro"/>
            <a:cs typeface="Source Sans Pro"/>
          </a:endParaRPr>
        </a:p>
      </dgm:t>
    </dgm:pt>
    <dgm:pt modelId="{76B3E448-E779-3C42-BA2E-CF9502A5635C}" type="parTrans" cxnId="{72DE031C-846C-AA4E-A474-B37C3932DCC2}">
      <dgm:prSet/>
      <dgm:spPr/>
      <dgm:t>
        <a:bodyPr/>
        <a:lstStyle/>
        <a:p>
          <a:endParaRPr lang="en-US"/>
        </a:p>
      </dgm:t>
    </dgm:pt>
    <dgm:pt modelId="{5FA32505-AAF9-C545-BF07-429D35640BE7}" type="sibTrans" cxnId="{72DE031C-846C-AA4E-A474-B37C3932DCC2}">
      <dgm:prSet/>
      <dgm:spPr/>
      <dgm:t>
        <a:bodyPr/>
        <a:lstStyle/>
        <a:p>
          <a:endParaRPr lang="en-US"/>
        </a:p>
      </dgm:t>
    </dgm:pt>
    <dgm:pt modelId="{B0A134CE-6647-344B-A89C-C13788B69668}" type="pres">
      <dgm:prSet presAssocID="{4DF7751B-9DE1-4E42-B2EA-3E098889D435}" presName="Name0" presStyleCnt="0">
        <dgm:presLayoutVars>
          <dgm:dir/>
          <dgm:resizeHandles val="exact"/>
        </dgm:presLayoutVars>
      </dgm:prSet>
      <dgm:spPr/>
    </dgm:pt>
    <dgm:pt modelId="{5C7B4984-6D16-C74D-B801-BB4CC15EC211}" type="pres">
      <dgm:prSet presAssocID="{4DF7751B-9DE1-4E42-B2EA-3E098889D435}" presName="vNodes" presStyleCnt="0"/>
      <dgm:spPr/>
    </dgm:pt>
    <dgm:pt modelId="{20399FE5-C68B-CF47-85AF-CBCED51C8960}" type="pres">
      <dgm:prSet presAssocID="{4341CDBC-691E-984B-AC9F-EDCE6B07D44B}" presName="node" presStyleLbl="node1" presStyleIdx="0" presStyleCnt="3" custScaleX="113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3A43A-E607-DB4C-810A-321773E72EE9}" type="pres">
      <dgm:prSet presAssocID="{37D347C7-DE3E-3843-ADEC-970D37C81491}" presName="spacerT" presStyleCnt="0"/>
      <dgm:spPr/>
    </dgm:pt>
    <dgm:pt modelId="{609EEAA1-2FA0-294F-99CE-7ACF860AB5A5}" type="pres">
      <dgm:prSet presAssocID="{37D347C7-DE3E-3843-ADEC-970D37C8149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C7EB43C-6235-CF4C-BAFD-3455B71D00E4}" type="pres">
      <dgm:prSet presAssocID="{37D347C7-DE3E-3843-ADEC-970D37C81491}" presName="spacerB" presStyleCnt="0"/>
      <dgm:spPr/>
    </dgm:pt>
    <dgm:pt modelId="{79041757-12CC-BB46-9466-41A7D0ACCCDC}" type="pres">
      <dgm:prSet presAssocID="{60FF1160-4E72-4E44-9906-6DCC9EA27301}" presName="node" presStyleLbl="node1" presStyleIdx="1" presStyleCnt="3" custScaleX="122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34AC2-6828-DD49-BE9D-AA1878296F0F}" type="pres">
      <dgm:prSet presAssocID="{4DF7751B-9DE1-4E42-B2EA-3E098889D435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1A330427-A5A9-2F4A-9111-CC146102EE67}" type="pres">
      <dgm:prSet presAssocID="{4DF7751B-9DE1-4E42-B2EA-3E098889D43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D5B36FB-D392-5E4E-9155-74FC94E792CB}" type="pres">
      <dgm:prSet presAssocID="{4DF7751B-9DE1-4E42-B2EA-3E098889D43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DEF47-AB75-4548-A29C-D535BC995EC5}" type="presOf" srcId="{4DF7751B-9DE1-4E42-B2EA-3E098889D435}" destId="{B0A134CE-6647-344B-A89C-C13788B69668}" srcOrd="0" destOrd="0" presId="urn:microsoft.com/office/officeart/2005/8/layout/equation2"/>
    <dgm:cxn modelId="{A17E5814-0D62-4AF3-B5F9-108875EB5C45}" type="presOf" srcId="{4341CDBC-691E-984B-AC9F-EDCE6B07D44B}" destId="{20399FE5-C68B-CF47-85AF-CBCED51C8960}" srcOrd="0" destOrd="0" presId="urn:microsoft.com/office/officeart/2005/8/layout/equation2"/>
    <dgm:cxn modelId="{A6B8AF2D-A00B-4A18-874A-1F4652F93A01}" type="presOf" srcId="{BAABA757-2861-6340-A943-A1E67BCAE8A7}" destId="{0F334AC2-6828-DD49-BE9D-AA1878296F0F}" srcOrd="0" destOrd="0" presId="urn:microsoft.com/office/officeart/2005/8/layout/equation2"/>
    <dgm:cxn modelId="{AED31DE3-DAAC-44BE-B926-82EF74ABA39F}" type="presOf" srcId="{37D347C7-DE3E-3843-ADEC-970D37C81491}" destId="{609EEAA1-2FA0-294F-99CE-7ACF860AB5A5}" srcOrd="0" destOrd="0" presId="urn:microsoft.com/office/officeart/2005/8/layout/equation2"/>
    <dgm:cxn modelId="{30A60B6B-C660-C94C-8EB8-677AC79716E8}" srcId="{4DF7751B-9DE1-4E42-B2EA-3E098889D435}" destId="{60FF1160-4E72-4E44-9906-6DCC9EA27301}" srcOrd="1" destOrd="0" parTransId="{10086E77-4D95-2C4C-B8F0-151C679A08B2}" sibTransId="{BAABA757-2861-6340-A943-A1E67BCAE8A7}"/>
    <dgm:cxn modelId="{6FE7F382-2FF9-499F-A4C8-02931C753BB5}" type="presOf" srcId="{60FF1160-4E72-4E44-9906-6DCC9EA27301}" destId="{79041757-12CC-BB46-9466-41A7D0ACCCDC}" srcOrd="0" destOrd="0" presId="urn:microsoft.com/office/officeart/2005/8/layout/equation2"/>
    <dgm:cxn modelId="{0F33F150-A035-D248-BDE0-60A9D59C7EB2}" srcId="{4DF7751B-9DE1-4E42-B2EA-3E098889D435}" destId="{4341CDBC-691E-984B-AC9F-EDCE6B07D44B}" srcOrd="0" destOrd="0" parTransId="{F509FF18-86C1-0B4E-95E2-2CB0A298C62C}" sibTransId="{37D347C7-DE3E-3843-ADEC-970D37C81491}"/>
    <dgm:cxn modelId="{4A55F126-6D57-47D7-898D-6108402541D8}" type="presOf" srcId="{BAABA757-2861-6340-A943-A1E67BCAE8A7}" destId="{1A330427-A5A9-2F4A-9111-CC146102EE67}" srcOrd="1" destOrd="0" presId="urn:microsoft.com/office/officeart/2005/8/layout/equation2"/>
    <dgm:cxn modelId="{854176D9-16B4-4517-B888-4E0E428AC27E}" type="presOf" srcId="{5978160D-E2E4-7744-8A7C-ABFDC6C9F67C}" destId="{DD5B36FB-D392-5E4E-9155-74FC94E792CB}" srcOrd="0" destOrd="0" presId="urn:microsoft.com/office/officeart/2005/8/layout/equation2"/>
    <dgm:cxn modelId="{72DE031C-846C-AA4E-A474-B37C3932DCC2}" srcId="{4DF7751B-9DE1-4E42-B2EA-3E098889D435}" destId="{5978160D-E2E4-7744-8A7C-ABFDC6C9F67C}" srcOrd="2" destOrd="0" parTransId="{76B3E448-E779-3C42-BA2E-CF9502A5635C}" sibTransId="{5FA32505-AAF9-C545-BF07-429D35640BE7}"/>
    <dgm:cxn modelId="{A0044EA7-DBC2-48FB-9848-5F8A322B7B9B}" type="presParOf" srcId="{B0A134CE-6647-344B-A89C-C13788B69668}" destId="{5C7B4984-6D16-C74D-B801-BB4CC15EC211}" srcOrd="0" destOrd="0" presId="urn:microsoft.com/office/officeart/2005/8/layout/equation2"/>
    <dgm:cxn modelId="{0EA0D220-D675-4E95-B4B6-40B47AFA5D05}" type="presParOf" srcId="{5C7B4984-6D16-C74D-B801-BB4CC15EC211}" destId="{20399FE5-C68B-CF47-85AF-CBCED51C8960}" srcOrd="0" destOrd="0" presId="urn:microsoft.com/office/officeart/2005/8/layout/equation2"/>
    <dgm:cxn modelId="{F7BEFAEC-6F38-4B96-8735-6474C0B04DB8}" type="presParOf" srcId="{5C7B4984-6D16-C74D-B801-BB4CC15EC211}" destId="{9623A43A-E607-DB4C-810A-321773E72EE9}" srcOrd="1" destOrd="0" presId="urn:microsoft.com/office/officeart/2005/8/layout/equation2"/>
    <dgm:cxn modelId="{F76DB8D8-E53F-4141-AD4A-A9694D6627BC}" type="presParOf" srcId="{5C7B4984-6D16-C74D-B801-BB4CC15EC211}" destId="{609EEAA1-2FA0-294F-99CE-7ACF860AB5A5}" srcOrd="2" destOrd="0" presId="urn:microsoft.com/office/officeart/2005/8/layout/equation2"/>
    <dgm:cxn modelId="{36FF12FC-8A93-44F5-8382-65EE5D10ED9D}" type="presParOf" srcId="{5C7B4984-6D16-C74D-B801-BB4CC15EC211}" destId="{9C7EB43C-6235-CF4C-BAFD-3455B71D00E4}" srcOrd="3" destOrd="0" presId="urn:microsoft.com/office/officeart/2005/8/layout/equation2"/>
    <dgm:cxn modelId="{3B1D61B0-F9CD-461B-AEC2-6D9DBCCCC94D}" type="presParOf" srcId="{5C7B4984-6D16-C74D-B801-BB4CC15EC211}" destId="{79041757-12CC-BB46-9466-41A7D0ACCCDC}" srcOrd="4" destOrd="0" presId="urn:microsoft.com/office/officeart/2005/8/layout/equation2"/>
    <dgm:cxn modelId="{91B50291-6236-4357-8525-1F5555CA7EA0}" type="presParOf" srcId="{B0A134CE-6647-344B-A89C-C13788B69668}" destId="{0F334AC2-6828-DD49-BE9D-AA1878296F0F}" srcOrd="1" destOrd="0" presId="urn:microsoft.com/office/officeart/2005/8/layout/equation2"/>
    <dgm:cxn modelId="{9B126B5E-BB76-45CB-83B2-B25891E87DDA}" type="presParOf" srcId="{0F334AC2-6828-DD49-BE9D-AA1878296F0F}" destId="{1A330427-A5A9-2F4A-9111-CC146102EE67}" srcOrd="0" destOrd="0" presId="urn:microsoft.com/office/officeart/2005/8/layout/equation2"/>
    <dgm:cxn modelId="{338B365C-4EE2-4FEB-9153-2C637083452C}" type="presParOf" srcId="{B0A134CE-6647-344B-A89C-C13788B69668}" destId="{DD5B36FB-D392-5E4E-9155-74FC94E792C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ADFC4BA-302D-B840-89FD-E6D967DB6292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417B6-511A-DF44-B157-5201479A7DEC}">
      <dgm:prSet phldrT="[Text]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Huff (CA)</a:t>
          </a:r>
          <a:endParaRPr lang="en-US" b="1" dirty="0">
            <a:latin typeface="Source Sans Pro"/>
            <a:cs typeface="Source Sans Pro"/>
          </a:endParaRPr>
        </a:p>
      </dgm:t>
    </dgm:pt>
    <dgm:pt modelId="{AD49FF0B-69BA-3245-9CE2-2C52C9660FB3}" type="parTrans" cxnId="{9303C8CC-35A1-F74E-A697-0F1346B47F45}">
      <dgm:prSet/>
      <dgm:spPr/>
      <dgm:t>
        <a:bodyPr/>
        <a:lstStyle/>
        <a:p>
          <a:endParaRPr lang="en-US"/>
        </a:p>
      </dgm:t>
    </dgm:pt>
    <dgm:pt modelId="{842A7CE4-4101-454C-A1AB-5D043A2B8A36}" type="sibTrans" cxnId="{9303C8CC-35A1-F74E-A697-0F1346B47F45}">
      <dgm:prSet/>
      <dgm:spPr/>
      <dgm:t>
        <a:bodyPr/>
        <a:lstStyle/>
        <a:p>
          <a:endParaRPr lang="en-US"/>
        </a:p>
      </dgm:t>
    </dgm:pt>
    <dgm:pt modelId="{9A9CAFD5-5BAE-ED40-A0EE-59ECD3847D83}" type="pres">
      <dgm:prSet presAssocID="{FADFC4BA-302D-B840-89FD-E6D967DB62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A3B716-370C-1545-B671-62109E5C6715}" type="pres">
      <dgm:prSet presAssocID="{5F6417B6-511A-DF44-B157-5201479A7DEC}" presName="hierRoot1" presStyleCnt="0"/>
      <dgm:spPr/>
    </dgm:pt>
    <dgm:pt modelId="{C64C4BA0-0E13-7A4D-BB3E-FB266FCB36F2}" type="pres">
      <dgm:prSet presAssocID="{5F6417B6-511A-DF44-B157-5201479A7DEC}" presName="composite" presStyleCnt="0"/>
      <dgm:spPr/>
    </dgm:pt>
    <dgm:pt modelId="{BA2E65DA-98CA-0A48-AB7E-EBC7013EB8C3}" type="pres">
      <dgm:prSet presAssocID="{5F6417B6-511A-DF44-B157-5201479A7DEC}" presName="background" presStyleLbl="node0" presStyleIdx="0" presStyleCnt="1"/>
      <dgm:spPr>
        <a:solidFill>
          <a:schemeClr val="accent4">
            <a:lumMod val="75000"/>
          </a:schemeClr>
        </a:solidFill>
        <a:ln>
          <a:solidFill>
            <a:srgbClr val="000000"/>
          </a:solidFill>
        </a:ln>
      </dgm:spPr>
    </dgm:pt>
    <dgm:pt modelId="{FE1D4244-0E3E-5240-A66F-92EE2E1C9304}" type="pres">
      <dgm:prSet presAssocID="{5F6417B6-511A-DF44-B157-5201479A7DEC}" presName="text" presStyleLbl="fgAcc0" presStyleIdx="0" presStyleCnt="1" custScaleX="54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C4C8D-E951-FC4A-AEDB-B7CBA7C41380}" type="pres">
      <dgm:prSet presAssocID="{5F6417B6-511A-DF44-B157-5201479A7DEC}" presName="hierChild2" presStyleCnt="0"/>
      <dgm:spPr/>
    </dgm:pt>
  </dgm:ptLst>
  <dgm:cxnLst>
    <dgm:cxn modelId="{2AABAA86-D5B6-9E40-94F4-2920E1418119}" type="presOf" srcId="{5F6417B6-511A-DF44-B157-5201479A7DEC}" destId="{FE1D4244-0E3E-5240-A66F-92EE2E1C9304}" srcOrd="0" destOrd="0" presId="urn:microsoft.com/office/officeart/2005/8/layout/hierarchy1"/>
    <dgm:cxn modelId="{9303C8CC-35A1-F74E-A697-0F1346B47F45}" srcId="{FADFC4BA-302D-B840-89FD-E6D967DB6292}" destId="{5F6417B6-511A-DF44-B157-5201479A7DEC}" srcOrd="0" destOrd="0" parTransId="{AD49FF0B-69BA-3245-9CE2-2C52C9660FB3}" sibTransId="{842A7CE4-4101-454C-A1AB-5D043A2B8A36}"/>
    <dgm:cxn modelId="{50DC7CA4-52D9-5C4E-A324-812FEB77C317}" type="presOf" srcId="{FADFC4BA-302D-B840-89FD-E6D967DB6292}" destId="{9A9CAFD5-5BAE-ED40-A0EE-59ECD3847D83}" srcOrd="0" destOrd="0" presId="urn:microsoft.com/office/officeart/2005/8/layout/hierarchy1"/>
    <dgm:cxn modelId="{098E5811-0ED1-F14A-A0A5-52E89EE318CD}" type="presParOf" srcId="{9A9CAFD5-5BAE-ED40-A0EE-59ECD3847D83}" destId="{61A3B716-370C-1545-B671-62109E5C6715}" srcOrd="0" destOrd="0" presId="urn:microsoft.com/office/officeart/2005/8/layout/hierarchy1"/>
    <dgm:cxn modelId="{113F0033-6B08-F443-9644-2F899B9898C8}" type="presParOf" srcId="{61A3B716-370C-1545-B671-62109E5C6715}" destId="{C64C4BA0-0E13-7A4D-BB3E-FB266FCB36F2}" srcOrd="0" destOrd="0" presId="urn:microsoft.com/office/officeart/2005/8/layout/hierarchy1"/>
    <dgm:cxn modelId="{776F7695-37C3-D742-8EB2-17FEFDBDD411}" type="presParOf" srcId="{C64C4BA0-0E13-7A4D-BB3E-FB266FCB36F2}" destId="{BA2E65DA-98CA-0A48-AB7E-EBC7013EB8C3}" srcOrd="0" destOrd="0" presId="urn:microsoft.com/office/officeart/2005/8/layout/hierarchy1"/>
    <dgm:cxn modelId="{6950C9F2-A000-F143-8EDA-7DF9A22BD41A}" type="presParOf" srcId="{C64C4BA0-0E13-7A4D-BB3E-FB266FCB36F2}" destId="{FE1D4244-0E3E-5240-A66F-92EE2E1C9304}" srcOrd="1" destOrd="0" presId="urn:microsoft.com/office/officeart/2005/8/layout/hierarchy1"/>
    <dgm:cxn modelId="{7629931E-4E22-D243-BF26-7FF8E436ABAA}" type="presParOf" srcId="{61A3B716-370C-1545-B671-62109E5C6715}" destId="{937C4C8D-E951-FC4A-AEDB-B7CBA7C413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75528C6-48A1-4DDC-AB7D-D68C3645A2D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04D4F5-BCD4-48CA-A819-31FC15A1EE48}">
      <dgm:prSet phldrT="[Text]"/>
      <dgm:spPr>
        <a:solidFill>
          <a:schemeClr val="tx1"/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Source Sans Pro"/>
              <a:cs typeface="Source Sans Pro"/>
            </a:rPr>
            <a:t>Diversity</a:t>
          </a:r>
        </a:p>
      </dgm:t>
    </dgm:pt>
    <dgm:pt modelId="{9C9C5486-CD62-4BF4-8DE1-04C8BE804C13}" type="parTrans" cxnId="{65F41C7E-063C-4CB9-A48D-943461EB176A}">
      <dgm:prSet/>
      <dgm:spPr/>
      <dgm:t>
        <a:bodyPr/>
        <a:lstStyle/>
        <a:p>
          <a:endParaRPr lang="en-US"/>
        </a:p>
      </dgm:t>
    </dgm:pt>
    <dgm:pt modelId="{952CF227-7CD8-4474-8E9F-C9C6770DE1D3}" type="sibTrans" cxnId="{65F41C7E-063C-4CB9-A48D-943461EB176A}">
      <dgm:prSet/>
      <dgm:spPr/>
      <dgm:t>
        <a:bodyPr/>
        <a:lstStyle/>
        <a:p>
          <a:endParaRPr lang="en-US"/>
        </a:p>
      </dgm:t>
    </dgm:pt>
    <dgm:pt modelId="{30E89583-D10E-4A2B-B42B-E2CD55680799}">
      <dgm:prSet phldrT="[Text]" custT="1"/>
      <dgm:spPr>
        <a:solidFill>
          <a:schemeClr val="accent3">
            <a:lumMod val="75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2800" b="1" dirty="0">
              <a:solidFill>
                <a:srgbClr val="000000"/>
              </a:solidFill>
              <a:latin typeface="Source Sans Pro"/>
              <a:cs typeface="Source Sans Pro"/>
            </a:rPr>
            <a:t>Complete</a:t>
          </a:r>
        </a:p>
      </dgm:t>
    </dgm:pt>
    <dgm:pt modelId="{C69CE703-BFCD-4B95-8158-1CF20D68DE68}" type="parTrans" cxnId="{F279CC0B-5E38-42D0-BDCF-5E403BA08534}">
      <dgm:prSet/>
      <dgm:spPr/>
      <dgm:t>
        <a:bodyPr/>
        <a:lstStyle/>
        <a:p>
          <a:endParaRPr lang="en-US"/>
        </a:p>
      </dgm:t>
    </dgm:pt>
    <dgm:pt modelId="{84BD7DDF-F688-4912-B9C5-0DBEDC882428}" type="sibTrans" cxnId="{F279CC0B-5E38-42D0-BDCF-5E403BA08534}">
      <dgm:prSet/>
      <dgm:spPr>
        <a:solidFill>
          <a:srgbClr val="595959"/>
        </a:solidFill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C097C2A3-2883-4FCC-9CFB-A15430B09A5D}">
      <dgm:prSet phldrT="[Text]"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latin typeface="Source Sans Pro"/>
              <a:cs typeface="Source Sans Pro"/>
            </a:rPr>
            <a:t>Delete Keys</a:t>
          </a:r>
        </a:p>
      </dgm:t>
    </dgm:pt>
    <dgm:pt modelId="{6B7C4D33-1EB8-47D9-B72A-3B99AB706217}" type="parTrans" cxnId="{4D49E4C5-911C-4D7F-A466-133C001A11D5}">
      <dgm:prSet/>
      <dgm:spPr/>
      <dgm:t>
        <a:bodyPr/>
        <a:lstStyle/>
        <a:p>
          <a:endParaRPr lang="en-US"/>
        </a:p>
      </dgm:t>
    </dgm:pt>
    <dgm:pt modelId="{62BE3E2D-4E6F-41A3-AC50-1FFE2B56AEAB}" type="sibTrans" cxnId="{4D49E4C5-911C-4D7F-A466-133C001A11D5}">
      <dgm:prSet/>
      <dgm:spPr>
        <a:solidFill>
          <a:srgbClr val="595959"/>
        </a:solidFill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DFFCC58D-DEC5-4795-82D4-4D02F78DE33F}">
      <dgm:prSet phldrT="[Text]" custT="1"/>
      <dgm:spPr>
        <a:solidFill>
          <a:srgbClr val="A58E1A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Source Sans Pro"/>
              <a:cs typeface="Source Sans Pro"/>
            </a:rPr>
            <a:t>A-I-C</a:t>
          </a:r>
        </a:p>
      </dgm:t>
    </dgm:pt>
    <dgm:pt modelId="{51B0A6E9-8136-4193-9DE9-5E449C0C42F6}" type="parTrans" cxnId="{CD3B756B-8966-4E75-BC38-55531BBE8883}">
      <dgm:prSet/>
      <dgm:spPr/>
      <dgm:t>
        <a:bodyPr/>
        <a:lstStyle/>
        <a:p>
          <a:endParaRPr lang="en-US"/>
        </a:p>
      </dgm:t>
    </dgm:pt>
    <dgm:pt modelId="{920AD57E-DEC5-4439-8260-FC7D304AEFB6}" type="sibTrans" cxnId="{CD3B756B-8966-4E75-BC38-55531BBE8883}">
      <dgm:prSet/>
      <dgm:spPr>
        <a:solidFill>
          <a:srgbClr val="595959"/>
        </a:solidFill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CB07233D-F748-4DE8-B4D1-E95DD8B37AAD}">
      <dgm:prSet phldrT="[Text]" custT="1"/>
      <dgm:spPr>
        <a:solidFill>
          <a:srgbClr val="A6500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Source Sans Pro"/>
              <a:cs typeface="Source Sans Pro"/>
            </a:rPr>
            <a:t>Local Defendant </a:t>
          </a:r>
          <a:r>
            <a:rPr lang="en-US" sz="2800" b="1" dirty="0">
              <a:solidFill>
                <a:schemeClr val="bg1"/>
              </a:solidFill>
              <a:latin typeface="Source Sans Pro"/>
              <a:cs typeface="Source Sans Pro"/>
            </a:rPr>
            <a:t>Bar</a:t>
          </a:r>
        </a:p>
      </dgm:t>
    </dgm:pt>
    <dgm:pt modelId="{4D6D562E-F16E-4973-84BB-8D2ECC274226}" type="parTrans" cxnId="{19D094B5-7EB8-4F59-B32F-B282D6618F3A}">
      <dgm:prSet/>
      <dgm:spPr/>
      <dgm:t>
        <a:bodyPr/>
        <a:lstStyle/>
        <a:p>
          <a:endParaRPr lang="en-US"/>
        </a:p>
      </dgm:t>
    </dgm:pt>
    <dgm:pt modelId="{253D0A71-4C53-43C5-9218-762F79A06153}" type="sibTrans" cxnId="{19D094B5-7EB8-4F59-B32F-B282D6618F3A}">
      <dgm:prSet/>
      <dgm:spPr>
        <a:solidFill>
          <a:schemeClr val="tx1">
            <a:lumMod val="65000"/>
            <a:lumOff val="35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41944649-05AF-4B89-90E6-8527A0AB0F86}" type="pres">
      <dgm:prSet presAssocID="{975528C6-48A1-4DDC-AB7D-D68C3645A2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0DCD9-583A-4F1B-836D-97D9F9C08918}" type="pres">
      <dgm:prSet presAssocID="{9204D4F5-BCD4-48CA-A819-31FC15A1EE48}" presName="centerShape" presStyleLbl="node0" presStyleIdx="0" presStyleCnt="1" custScaleX="95408" custScaleY="116097"/>
      <dgm:spPr/>
      <dgm:t>
        <a:bodyPr/>
        <a:lstStyle/>
        <a:p>
          <a:endParaRPr lang="en-US"/>
        </a:p>
      </dgm:t>
    </dgm:pt>
    <dgm:pt modelId="{6C1C8154-5D28-48A0-9A50-349629142C21}" type="pres">
      <dgm:prSet presAssocID="{30E89583-D10E-4A2B-B42B-E2CD55680799}" presName="node" presStyleLbl="node1" presStyleIdx="0" presStyleCnt="4" custScaleX="14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8644A-5FD7-4B4E-A509-A393B07C40F3}" type="pres">
      <dgm:prSet presAssocID="{30E89583-D10E-4A2B-B42B-E2CD55680799}" presName="dummy" presStyleCnt="0"/>
      <dgm:spPr/>
    </dgm:pt>
    <dgm:pt modelId="{47339029-240A-4367-9F69-0A65250FC12D}" type="pres">
      <dgm:prSet presAssocID="{84BD7DDF-F688-4912-B9C5-0DBEDC88242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93FC12C-B931-4048-98CB-4539E7DF4B8A}" type="pres">
      <dgm:prSet presAssocID="{C097C2A3-2883-4FCC-9CFB-A15430B09A5D}" presName="node" presStyleLbl="node1" presStyleIdx="1" presStyleCnt="4" custScaleX="13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70F07-F1BC-4A12-A05E-4B60430BE8B8}" type="pres">
      <dgm:prSet presAssocID="{C097C2A3-2883-4FCC-9CFB-A15430B09A5D}" presName="dummy" presStyleCnt="0"/>
      <dgm:spPr/>
    </dgm:pt>
    <dgm:pt modelId="{BE227109-38B8-44E3-9A13-9069A659E6E7}" type="pres">
      <dgm:prSet presAssocID="{62BE3E2D-4E6F-41A3-AC50-1FFE2B56AEA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68344A-4F46-4C74-82DD-654DEDA14560}" type="pres">
      <dgm:prSet presAssocID="{DFFCC58D-DEC5-4795-82D4-4D02F78DE33F}" presName="node" presStyleLbl="node1" presStyleIdx="2" presStyleCnt="4" custScaleX="13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1DC19-83D5-42F6-9DFE-F0626349C63E}" type="pres">
      <dgm:prSet presAssocID="{DFFCC58D-DEC5-4795-82D4-4D02F78DE33F}" presName="dummy" presStyleCnt="0"/>
      <dgm:spPr/>
    </dgm:pt>
    <dgm:pt modelId="{C5C2975A-55BB-49A3-8530-4B8D44D34BEF}" type="pres">
      <dgm:prSet presAssocID="{920AD57E-DEC5-4439-8260-FC7D304AEFB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2ABAA81-836F-49AC-A919-F7A55C37D9FA}" type="pres">
      <dgm:prSet presAssocID="{CB07233D-F748-4DE8-B4D1-E95DD8B37AAD}" presName="node" presStyleLbl="node1" presStyleIdx="3" presStyleCnt="4" custScaleX="149320" custScaleY="94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71BAD-48BC-4B75-9056-4A7DF24AA710}" type="pres">
      <dgm:prSet presAssocID="{CB07233D-F748-4DE8-B4D1-E95DD8B37AAD}" presName="dummy" presStyleCnt="0"/>
      <dgm:spPr/>
    </dgm:pt>
    <dgm:pt modelId="{FCC8A8EE-B688-495A-8540-B82DFBDCAC7D}" type="pres">
      <dgm:prSet presAssocID="{253D0A71-4C53-43C5-9218-762F79A061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279CC0B-5E38-42D0-BDCF-5E403BA08534}" srcId="{9204D4F5-BCD4-48CA-A819-31FC15A1EE48}" destId="{30E89583-D10E-4A2B-B42B-E2CD55680799}" srcOrd="0" destOrd="0" parTransId="{C69CE703-BFCD-4B95-8158-1CF20D68DE68}" sibTransId="{84BD7DDF-F688-4912-B9C5-0DBEDC882428}"/>
    <dgm:cxn modelId="{19D094B5-7EB8-4F59-B32F-B282D6618F3A}" srcId="{9204D4F5-BCD4-48CA-A819-31FC15A1EE48}" destId="{CB07233D-F748-4DE8-B4D1-E95DD8B37AAD}" srcOrd="3" destOrd="0" parTransId="{4D6D562E-F16E-4973-84BB-8D2ECC274226}" sibTransId="{253D0A71-4C53-43C5-9218-762F79A06153}"/>
    <dgm:cxn modelId="{05934067-A766-C74E-87CC-ABD37C051DB5}" type="presOf" srcId="{30E89583-D10E-4A2B-B42B-E2CD55680799}" destId="{6C1C8154-5D28-48A0-9A50-349629142C21}" srcOrd="0" destOrd="0" presId="urn:microsoft.com/office/officeart/2005/8/layout/radial6"/>
    <dgm:cxn modelId="{65F6456A-8FCD-8947-AFCE-E8A747BAEB99}" type="presOf" srcId="{CB07233D-F748-4DE8-B4D1-E95DD8B37AAD}" destId="{62ABAA81-836F-49AC-A919-F7A55C37D9FA}" srcOrd="0" destOrd="0" presId="urn:microsoft.com/office/officeart/2005/8/layout/radial6"/>
    <dgm:cxn modelId="{CD3B756B-8966-4E75-BC38-55531BBE8883}" srcId="{9204D4F5-BCD4-48CA-A819-31FC15A1EE48}" destId="{DFFCC58D-DEC5-4795-82D4-4D02F78DE33F}" srcOrd="2" destOrd="0" parTransId="{51B0A6E9-8136-4193-9DE9-5E449C0C42F6}" sibTransId="{920AD57E-DEC5-4439-8260-FC7D304AEFB6}"/>
    <dgm:cxn modelId="{4D49E4C5-911C-4D7F-A466-133C001A11D5}" srcId="{9204D4F5-BCD4-48CA-A819-31FC15A1EE48}" destId="{C097C2A3-2883-4FCC-9CFB-A15430B09A5D}" srcOrd="1" destOrd="0" parTransId="{6B7C4D33-1EB8-47D9-B72A-3B99AB706217}" sibTransId="{62BE3E2D-4E6F-41A3-AC50-1FFE2B56AEAB}"/>
    <dgm:cxn modelId="{65F41C7E-063C-4CB9-A48D-943461EB176A}" srcId="{975528C6-48A1-4DDC-AB7D-D68C3645A2D3}" destId="{9204D4F5-BCD4-48CA-A819-31FC15A1EE48}" srcOrd="0" destOrd="0" parTransId="{9C9C5486-CD62-4BF4-8DE1-04C8BE804C13}" sibTransId="{952CF227-7CD8-4474-8E9F-C9C6770DE1D3}"/>
    <dgm:cxn modelId="{7DA7D4B2-AE80-5D48-B553-721997A7D9E5}" type="presOf" srcId="{920AD57E-DEC5-4439-8260-FC7D304AEFB6}" destId="{C5C2975A-55BB-49A3-8530-4B8D44D34BEF}" srcOrd="0" destOrd="0" presId="urn:microsoft.com/office/officeart/2005/8/layout/radial6"/>
    <dgm:cxn modelId="{F8803812-192E-F049-9D28-585733BE2892}" type="presOf" srcId="{C097C2A3-2883-4FCC-9CFB-A15430B09A5D}" destId="{093FC12C-B931-4048-98CB-4539E7DF4B8A}" srcOrd="0" destOrd="0" presId="urn:microsoft.com/office/officeart/2005/8/layout/radial6"/>
    <dgm:cxn modelId="{BE6A2F61-86A2-954E-AFF5-CC01E28C4BAB}" type="presOf" srcId="{84BD7DDF-F688-4912-B9C5-0DBEDC882428}" destId="{47339029-240A-4367-9F69-0A65250FC12D}" srcOrd="0" destOrd="0" presId="urn:microsoft.com/office/officeart/2005/8/layout/radial6"/>
    <dgm:cxn modelId="{D719A95C-44D8-6349-A05F-CD59F8ABAE84}" type="presOf" srcId="{975528C6-48A1-4DDC-AB7D-D68C3645A2D3}" destId="{41944649-05AF-4B89-90E6-8527A0AB0F86}" srcOrd="0" destOrd="0" presId="urn:microsoft.com/office/officeart/2005/8/layout/radial6"/>
    <dgm:cxn modelId="{745EEB15-550B-2648-8889-9EAE22654868}" type="presOf" srcId="{62BE3E2D-4E6F-41A3-AC50-1FFE2B56AEAB}" destId="{BE227109-38B8-44E3-9A13-9069A659E6E7}" srcOrd="0" destOrd="0" presId="urn:microsoft.com/office/officeart/2005/8/layout/radial6"/>
    <dgm:cxn modelId="{03F0B490-F328-834A-834A-041658D2EFDE}" type="presOf" srcId="{DFFCC58D-DEC5-4795-82D4-4D02F78DE33F}" destId="{4968344A-4F46-4C74-82DD-654DEDA14560}" srcOrd="0" destOrd="0" presId="urn:microsoft.com/office/officeart/2005/8/layout/radial6"/>
    <dgm:cxn modelId="{5EE3E64F-CD35-BD43-B0EB-74E8C3BF02AC}" type="presOf" srcId="{253D0A71-4C53-43C5-9218-762F79A06153}" destId="{FCC8A8EE-B688-495A-8540-B82DFBDCAC7D}" srcOrd="0" destOrd="0" presId="urn:microsoft.com/office/officeart/2005/8/layout/radial6"/>
    <dgm:cxn modelId="{BF79369D-DE0C-B54D-BA1E-EA888A8F37B1}" type="presOf" srcId="{9204D4F5-BCD4-48CA-A819-31FC15A1EE48}" destId="{B5D0DCD9-583A-4F1B-836D-97D9F9C08918}" srcOrd="0" destOrd="0" presId="urn:microsoft.com/office/officeart/2005/8/layout/radial6"/>
    <dgm:cxn modelId="{751CDF39-FDE0-B34F-B8C9-44DB5954697D}" type="presParOf" srcId="{41944649-05AF-4B89-90E6-8527A0AB0F86}" destId="{B5D0DCD9-583A-4F1B-836D-97D9F9C08918}" srcOrd="0" destOrd="0" presId="urn:microsoft.com/office/officeart/2005/8/layout/radial6"/>
    <dgm:cxn modelId="{EF6CB6CB-C0E3-4440-A4F5-EE029EF4595A}" type="presParOf" srcId="{41944649-05AF-4B89-90E6-8527A0AB0F86}" destId="{6C1C8154-5D28-48A0-9A50-349629142C21}" srcOrd="1" destOrd="0" presId="urn:microsoft.com/office/officeart/2005/8/layout/radial6"/>
    <dgm:cxn modelId="{BC237050-22FF-024D-87CA-19DF95EAAA34}" type="presParOf" srcId="{41944649-05AF-4B89-90E6-8527A0AB0F86}" destId="{2508644A-5FD7-4B4E-A509-A393B07C40F3}" srcOrd="2" destOrd="0" presId="urn:microsoft.com/office/officeart/2005/8/layout/radial6"/>
    <dgm:cxn modelId="{F9EA4F8A-6605-FE44-ACDE-27B9DEFDA31D}" type="presParOf" srcId="{41944649-05AF-4B89-90E6-8527A0AB0F86}" destId="{47339029-240A-4367-9F69-0A65250FC12D}" srcOrd="3" destOrd="0" presId="urn:microsoft.com/office/officeart/2005/8/layout/radial6"/>
    <dgm:cxn modelId="{48CA6B85-8198-C144-8416-325B25E328F7}" type="presParOf" srcId="{41944649-05AF-4B89-90E6-8527A0AB0F86}" destId="{093FC12C-B931-4048-98CB-4539E7DF4B8A}" srcOrd="4" destOrd="0" presId="urn:microsoft.com/office/officeart/2005/8/layout/radial6"/>
    <dgm:cxn modelId="{BDFBB7DF-13BF-714D-8425-43D9B0433ED3}" type="presParOf" srcId="{41944649-05AF-4B89-90E6-8527A0AB0F86}" destId="{B0E70F07-F1BC-4A12-A05E-4B60430BE8B8}" srcOrd="5" destOrd="0" presId="urn:microsoft.com/office/officeart/2005/8/layout/radial6"/>
    <dgm:cxn modelId="{7DB28D9A-4900-4A4E-B3C1-F0833422365A}" type="presParOf" srcId="{41944649-05AF-4B89-90E6-8527A0AB0F86}" destId="{BE227109-38B8-44E3-9A13-9069A659E6E7}" srcOrd="6" destOrd="0" presId="urn:microsoft.com/office/officeart/2005/8/layout/radial6"/>
    <dgm:cxn modelId="{C35F744F-6700-D849-BDB0-9117183198E9}" type="presParOf" srcId="{41944649-05AF-4B89-90E6-8527A0AB0F86}" destId="{4968344A-4F46-4C74-82DD-654DEDA14560}" srcOrd="7" destOrd="0" presId="urn:microsoft.com/office/officeart/2005/8/layout/radial6"/>
    <dgm:cxn modelId="{C7A7EF13-B7EC-644C-8A38-E331CC9AA8EA}" type="presParOf" srcId="{41944649-05AF-4B89-90E6-8527A0AB0F86}" destId="{0221DC19-83D5-42F6-9DFE-F0626349C63E}" srcOrd="8" destOrd="0" presId="urn:microsoft.com/office/officeart/2005/8/layout/radial6"/>
    <dgm:cxn modelId="{F24BE0C4-B562-C84B-B418-089D3C92192E}" type="presParOf" srcId="{41944649-05AF-4B89-90E6-8527A0AB0F86}" destId="{C5C2975A-55BB-49A3-8530-4B8D44D34BEF}" srcOrd="9" destOrd="0" presId="urn:microsoft.com/office/officeart/2005/8/layout/radial6"/>
    <dgm:cxn modelId="{A210B2E9-900B-0940-95C5-7A7554E7DB1A}" type="presParOf" srcId="{41944649-05AF-4B89-90E6-8527A0AB0F86}" destId="{62ABAA81-836F-49AC-A919-F7A55C37D9FA}" srcOrd="10" destOrd="0" presId="urn:microsoft.com/office/officeart/2005/8/layout/radial6"/>
    <dgm:cxn modelId="{AC66B597-2294-C34E-9550-F252560E6165}" type="presParOf" srcId="{41944649-05AF-4B89-90E6-8527A0AB0F86}" destId="{F0771BAD-48BC-4B75-9056-4A7DF24AA710}" srcOrd="11" destOrd="0" presId="urn:microsoft.com/office/officeart/2005/8/layout/radial6"/>
    <dgm:cxn modelId="{104DB2C4-B6BC-B349-AE3C-AD326ADEF9B0}" type="presParOf" srcId="{41944649-05AF-4B89-90E6-8527A0AB0F86}" destId="{FCC8A8EE-B688-495A-8540-B82DFBDCAC7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75528C6-48A1-4DDC-AB7D-D68C3645A2D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04D4F5-BCD4-48CA-A819-31FC15A1EE4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latin typeface="Source Sans Pro"/>
              <a:cs typeface="Source Sans Pro"/>
            </a:rPr>
            <a:t>Federal</a:t>
          </a:r>
        </a:p>
        <a:p>
          <a:r>
            <a:rPr lang="en-US" sz="3200" b="1" dirty="0">
              <a:solidFill>
                <a:schemeClr val="bg1"/>
              </a:solidFill>
              <a:latin typeface="Source Sans Pro"/>
              <a:cs typeface="Source Sans Pro"/>
            </a:rPr>
            <a:t>Question</a:t>
          </a:r>
        </a:p>
      </dgm:t>
    </dgm:pt>
    <dgm:pt modelId="{9C9C5486-CD62-4BF4-8DE1-04C8BE804C13}" type="parTrans" cxnId="{65F41C7E-063C-4CB9-A48D-943461EB176A}">
      <dgm:prSet/>
      <dgm:spPr/>
      <dgm:t>
        <a:bodyPr/>
        <a:lstStyle/>
        <a:p>
          <a:endParaRPr lang="en-US"/>
        </a:p>
      </dgm:t>
    </dgm:pt>
    <dgm:pt modelId="{952CF227-7CD8-4474-8E9F-C9C6770DE1D3}" type="sibTrans" cxnId="{65F41C7E-063C-4CB9-A48D-943461EB176A}">
      <dgm:prSet/>
      <dgm:spPr/>
      <dgm:t>
        <a:bodyPr/>
        <a:lstStyle/>
        <a:p>
          <a:endParaRPr lang="en-US"/>
        </a:p>
      </dgm:t>
    </dgm:pt>
    <dgm:pt modelId="{30E89583-D10E-4A2B-B42B-E2CD55680799}">
      <dgm:prSet phldrT="[Text]" custT="1"/>
      <dgm:spPr>
        <a:solidFill>
          <a:srgbClr val="F4A467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3200" b="1" dirty="0">
              <a:latin typeface="Source Sans Pro"/>
              <a:cs typeface="Source Sans Pro"/>
            </a:rPr>
            <a:t>Arising Under</a:t>
          </a:r>
        </a:p>
      </dgm:t>
    </dgm:pt>
    <dgm:pt modelId="{C69CE703-BFCD-4B95-8158-1CF20D68DE68}" type="parTrans" cxnId="{F279CC0B-5E38-42D0-BDCF-5E403BA08534}">
      <dgm:prSet/>
      <dgm:spPr/>
      <dgm:t>
        <a:bodyPr/>
        <a:lstStyle/>
        <a:p>
          <a:endParaRPr lang="en-US"/>
        </a:p>
      </dgm:t>
    </dgm:pt>
    <dgm:pt modelId="{84BD7DDF-F688-4912-B9C5-0DBEDC882428}" type="sibTrans" cxnId="{F279CC0B-5E38-42D0-BDCF-5E403BA0853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097C2A3-2883-4FCC-9CFB-A15430B09A5D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600" b="1" dirty="0" smtClean="0">
              <a:solidFill>
                <a:schemeClr val="tx1"/>
              </a:solidFill>
              <a:latin typeface="Source Sans Pro"/>
              <a:cs typeface="Source Sans Pro"/>
            </a:rPr>
            <a:t>Defensive Preemption</a:t>
          </a:r>
          <a:endParaRPr lang="en-US" sz="2600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6B7C4D33-1EB8-47D9-B72A-3B99AB706217}" type="parTrans" cxnId="{4D49E4C5-911C-4D7F-A466-133C001A11D5}">
      <dgm:prSet/>
      <dgm:spPr/>
      <dgm:t>
        <a:bodyPr/>
        <a:lstStyle/>
        <a:p>
          <a:endParaRPr lang="en-US"/>
        </a:p>
      </dgm:t>
    </dgm:pt>
    <dgm:pt modelId="{62BE3E2D-4E6F-41A3-AC50-1FFE2B56AEAB}" type="sibTrans" cxnId="{4D49E4C5-911C-4D7F-A466-133C001A11D5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DFFCC58D-DEC5-4795-82D4-4D02F78DE33F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>
              <a:latin typeface="Source Sans Pro"/>
              <a:cs typeface="Source Sans Pro"/>
            </a:rPr>
            <a:t>Complete</a:t>
          </a:r>
        </a:p>
        <a:p>
          <a:r>
            <a:rPr lang="en-US" sz="2800" b="1" dirty="0">
              <a:latin typeface="Source Sans Pro"/>
              <a:cs typeface="Source Sans Pro"/>
            </a:rPr>
            <a:t>Preemption</a:t>
          </a:r>
        </a:p>
      </dgm:t>
    </dgm:pt>
    <dgm:pt modelId="{51B0A6E9-8136-4193-9DE9-5E449C0C42F6}" type="parTrans" cxnId="{CD3B756B-8966-4E75-BC38-55531BBE8883}">
      <dgm:prSet/>
      <dgm:spPr/>
      <dgm:t>
        <a:bodyPr/>
        <a:lstStyle/>
        <a:p>
          <a:endParaRPr lang="en-US"/>
        </a:p>
      </dgm:t>
    </dgm:pt>
    <dgm:pt modelId="{920AD57E-DEC5-4439-8260-FC7D304AEFB6}" type="sibTrans" cxnId="{CD3B756B-8966-4E75-BC38-55531BBE8883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CB07233D-F748-4DE8-B4D1-E95DD8B37AAD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>
              <a:solidFill>
                <a:srgbClr val="000000"/>
              </a:solidFill>
              <a:latin typeface="Source Sans Pro"/>
              <a:cs typeface="Source Sans Pro"/>
            </a:rPr>
            <a:t>Grable</a:t>
          </a:r>
          <a:endParaRPr lang="en-US" sz="3200" b="1" dirty="0">
            <a:solidFill>
              <a:srgbClr val="000000"/>
            </a:solidFill>
            <a:latin typeface="Source Sans Pro"/>
            <a:cs typeface="Source Sans Pro"/>
          </a:endParaRPr>
        </a:p>
      </dgm:t>
    </dgm:pt>
    <dgm:pt modelId="{4D6D562E-F16E-4973-84BB-8D2ECC274226}" type="parTrans" cxnId="{19D094B5-7EB8-4F59-B32F-B282D6618F3A}">
      <dgm:prSet/>
      <dgm:spPr/>
      <dgm:t>
        <a:bodyPr/>
        <a:lstStyle/>
        <a:p>
          <a:endParaRPr lang="en-US"/>
        </a:p>
      </dgm:t>
    </dgm:pt>
    <dgm:pt modelId="{253D0A71-4C53-43C5-9218-762F79A06153}" type="sibTrans" cxnId="{19D094B5-7EB8-4F59-B32F-B282D6618F3A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41944649-05AF-4B89-90E6-8527A0AB0F86}" type="pres">
      <dgm:prSet presAssocID="{975528C6-48A1-4DDC-AB7D-D68C3645A2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0DCD9-583A-4F1B-836D-97D9F9C08918}" type="pres">
      <dgm:prSet presAssocID="{9204D4F5-BCD4-48CA-A819-31FC15A1EE48}" presName="centerShape" presStyleLbl="node0" presStyleIdx="0" presStyleCnt="1" custScaleX="119889" custScaleY="116097" custLinFactNeighborX="-2466" custLinFactNeighborY="-308"/>
      <dgm:spPr/>
      <dgm:t>
        <a:bodyPr/>
        <a:lstStyle/>
        <a:p>
          <a:endParaRPr lang="en-US"/>
        </a:p>
      </dgm:t>
    </dgm:pt>
    <dgm:pt modelId="{6C1C8154-5D28-48A0-9A50-349629142C21}" type="pres">
      <dgm:prSet presAssocID="{30E89583-D10E-4A2B-B42B-E2CD55680799}" presName="node" presStyleLbl="node1" presStyleIdx="0" presStyleCnt="4" custScaleX="148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8644A-5FD7-4B4E-A509-A393B07C40F3}" type="pres">
      <dgm:prSet presAssocID="{30E89583-D10E-4A2B-B42B-E2CD55680799}" presName="dummy" presStyleCnt="0"/>
      <dgm:spPr/>
    </dgm:pt>
    <dgm:pt modelId="{47339029-240A-4367-9F69-0A65250FC12D}" type="pres">
      <dgm:prSet presAssocID="{84BD7DDF-F688-4912-B9C5-0DBEDC88242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93FC12C-B931-4048-98CB-4539E7DF4B8A}" type="pres">
      <dgm:prSet presAssocID="{C097C2A3-2883-4FCC-9CFB-A15430B09A5D}" presName="node" presStyleLbl="node1" presStyleIdx="1" presStyleCnt="4" custScaleX="170267" custScaleY="121597" custRadScaleRad="113430" custRadScaleInc="-6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70F07-F1BC-4A12-A05E-4B60430BE8B8}" type="pres">
      <dgm:prSet presAssocID="{C097C2A3-2883-4FCC-9CFB-A15430B09A5D}" presName="dummy" presStyleCnt="0"/>
      <dgm:spPr/>
    </dgm:pt>
    <dgm:pt modelId="{BE227109-38B8-44E3-9A13-9069A659E6E7}" type="pres">
      <dgm:prSet presAssocID="{62BE3E2D-4E6F-41A3-AC50-1FFE2B56AEA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68344A-4F46-4C74-82DD-654DEDA14560}" type="pres">
      <dgm:prSet presAssocID="{DFFCC58D-DEC5-4795-82D4-4D02F78DE33F}" presName="node" presStyleLbl="node1" presStyleIdx="2" presStyleCnt="4" custScaleX="176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1DC19-83D5-42F6-9DFE-F0626349C63E}" type="pres">
      <dgm:prSet presAssocID="{DFFCC58D-DEC5-4795-82D4-4D02F78DE33F}" presName="dummy" presStyleCnt="0"/>
      <dgm:spPr/>
    </dgm:pt>
    <dgm:pt modelId="{C5C2975A-55BB-49A3-8530-4B8D44D34BEF}" type="pres">
      <dgm:prSet presAssocID="{920AD57E-DEC5-4439-8260-FC7D304AEFB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2ABAA81-836F-49AC-A919-F7A55C37D9FA}" type="pres">
      <dgm:prSet presAssocID="{CB07233D-F748-4DE8-B4D1-E95DD8B37AAD}" presName="node" presStyleLbl="node1" presStyleIdx="3" presStyleCnt="4" custScaleX="141322" custScaleY="115362" custRadScaleRad="114382" custRadScaleInc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71BAD-48BC-4B75-9056-4A7DF24AA710}" type="pres">
      <dgm:prSet presAssocID="{CB07233D-F748-4DE8-B4D1-E95DD8B37AAD}" presName="dummy" presStyleCnt="0"/>
      <dgm:spPr/>
    </dgm:pt>
    <dgm:pt modelId="{FCC8A8EE-B688-495A-8540-B82DFBDCAC7D}" type="pres">
      <dgm:prSet presAssocID="{253D0A71-4C53-43C5-9218-762F79A061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279CC0B-5E38-42D0-BDCF-5E403BA08534}" srcId="{9204D4F5-BCD4-48CA-A819-31FC15A1EE48}" destId="{30E89583-D10E-4A2B-B42B-E2CD55680799}" srcOrd="0" destOrd="0" parTransId="{C69CE703-BFCD-4B95-8158-1CF20D68DE68}" sibTransId="{84BD7DDF-F688-4912-B9C5-0DBEDC882428}"/>
    <dgm:cxn modelId="{19D094B5-7EB8-4F59-B32F-B282D6618F3A}" srcId="{9204D4F5-BCD4-48CA-A819-31FC15A1EE48}" destId="{CB07233D-F748-4DE8-B4D1-E95DD8B37AAD}" srcOrd="3" destOrd="0" parTransId="{4D6D562E-F16E-4973-84BB-8D2ECC274226}" sibTransId="{253D0A71-4C53-43C5-9218-762F79A06153}"/>
    <dgm:cxn modelId="{7EF29EBB-C9CD-DC40-943C-14BF3CC76163}" type="presOf" srcId="{84BD7DDF-F688-4912-B9C5-0DBEDC882428}" destId="{47339029-240A-4367-9F69-0A65250FC12D}" srcOrd="0" destOrd="0" presId="urn:microsoft.com/office/officeart/2005/8/layout/radial6"/>
    <dgm:cxn modelId="{2FFC1AC7-75E3-BD45-83C0-5825689B1C7F}" type="presOf" srcId="{62BE3E2D-4E6F-41A3-AC50-1FFE2B56AEAB}" destId="{BE227109-38B8-44E3-9A13-9069A659E6E7}" srcOrd="0" destOrd="0" presId="urn:microsoft.com/office/officeart/2005/8/layout/radial6"/>
    <dgm:cxn modelId="{30794ABD-6E8A-CB45-A97A-14430423BCD3}" type="presOf" srcId="{C097C2A3-2883-4FCC-9CFB-A15430B09A5D}" destId="{093FC12C-B931-4048-98CB-4539E7DF4B8A}" srcOrd="0" destOrd="0" presId="urn:microsoft.com/office/officeart/2005/8/layout/radial6"/>
    <dgm:cxn modelId="{1F230937-3B68-1A48-9B82-DA302EFC8186}" type="presOf" srcId="{30E89583-D10E-4A2B-B42B-E2CD55680799}" destId="{6C1C8154-5D28-48A0-9A50-349629142C21}" srcOrd="0" destOrd="0" presId="urn:microsoft.com/office/officeart/2005/8/layout/radial6"/>
    <dgm:cxn modelId="{CD3B756B-8966-4E75-BC38-55531BBE8883}" srcId="{9204D4F5-BCD4-48CA-A819-31FC15A1EE48}" destId="{DFFCC58D-DEC5-4795-82D4-4D02F78DE33F}" srcOrd="2" destOrd="0" parTransId="{51B0A6E9-8136-4193-9DE9-5E449C0C42F6}" sibTransId="{920AD57E-DEC5-4439-8260-FC7D304AEFB6}"/>
    <dgm:cxn modelId="{4D49E4C5-911C-4D7F-A466-133C001A11D5}" srcId="{9204D4F5-BCD4-48CA-A819-31FC15A1EE48}" destId="{C097C2A3-2883-4FCC-9CFB-A15430B09A5D}" srcOrd="1" destOrd="0" parTransId="{6B7C4D33-1EB8-47D9-B72A-3B99AB706217}" sibTransId="{62BE3E2D-4E6F-41A3-AC50-1FFE2B56AEAB}"/>
    <dgm:cxn modelId="{65F41C7E-063C-4CB9-A48D-943461EB176A}" srcId="{975528C6-48A1-4DDC-AB7D-D68C3645A2D3}" destId="{9204D4F5-BCD4-48CA-A819-31FC15A1EE48}" srcOrd="0" destOrd="0" parTransId="{9C9C5486-CD62-4BF4-8DE1-04C8BE804C13}" sibTransId="{952CF227-7CD8-4474-8E9F-C9C6770DE1D3}"/>
    <dgm:cxn modelId="{D9C2A821-BFE6-7642-AB0C-BDE299980BF5}" type="presOf" srcId="{975528C6-48A1-4DDC-AB7D-D68C3645A2D3}" destId="{41944649-05AF-4B89-90E6-8527A0AB0F86}" srcOrd="0" destOrd="0" presId="urn:microsoft.com/office/officeart/2005/8/layout/radial6"/>
    <dgm:cxn modelId="{79A69FDE-A6C5-4A4D-BD54-52CCE426752F}" type="presOf" srcId="{920AD57E-DEC5-4439-8260-FC7D304AEFB6}" destId="{C5C2975A-55BB-49A3-8530-4B8D44D34BEF}" srcOrd="0" destOrd="0" presId="urn:microsoft.com/office/officeart/2005/8/layout/radial6"/>
    <dgm:cxn modelId="{484C3C24-5630-5B44-9DD9-16FCCCB1F37A}" type="presOf" srcId="{253D0A71-4C53-43C5-9218-762F79A06153}" destId="{FCC8A8EE-B688-495A-8540-B82DFBDCAC7D}" srcOrd="0" destOrd="0" presId="urn:microsoft.com/office/officeart/2005/8/layout/radial6"/>
    <dgm:cxn modelId="{529B1211-AA84-7B44-9094-00AAC21533E0}" type="presOf" srcId="{CB07233D-F748-4DE8-B4D1-E95DD8B37AAD}" destId="{62ABAA81-836F-49AC-A919-F7A55C37D9FA}" srcOrd="0" destOrd="0" presId="urn:microsoft.com/office/officeart/2005/8/layout/radial6"/>
    <dgm:cxn modelId="{E5D8C594-37CB-AA4C-A6D1-4E1CD81239DC}" type="presOf" srcId="{DFFCC58D-DEC5-4795-82D4-4D02F78DE33F}" destId="{4968344A-4F46-4C74-82DD-654DEDA14560}" srcOrd="0" destOrd="0" presId="urn:microsoft.com/office/officeart/2005/8/layout/radial6"/>
    <dgm:cxn modelId="{5A3A7CD5-B797-1943-B710-463053AB162B}" type="presOf" srcId="{9204D4F5-BCD4-48CA-A819-31FC15A1EE48}" destId="{B5D0DCD9-583A-4F1B-836D-97D9F9C08918}" srcOrd="0" destOrd="0" presId="urn:microsoft.com/office/officeart/2005/8/layout/radial6"/>
    <dgm:cxn modelId="{7DD6D770-F1A5-2D4E-9253-3190BC892976}" type="presParOf" srcId="{41944649-05AF-4B89-90E6-8527A0AB0F86}" destId="{B5D0DCD9-583A-4F1B-836D-97D9F9C08918}" srcOrd="0" destOrd="0" presId="urn:microsoft.com/office/officeart/2005/8/layout/radial6"/>
    <dgm:cxn modelId="{CB5F0D7A-5D27-4D4E-9F5A-2650EC1243EA}" type="presParOf" srcId="{41944649-05AF-4B89-90E6-8527A0AB0F86}" destId="{6C1C8154-5D28-48A0-9A50-349629142C21}" srcOrd="1" destOrd="0" presId="urn:microsoft.com/office/officeart/2005/8/layout/radial6"/>
    <dgm:cxn modelId="{3323B584-9872-B240-AA20-D69EC842552B}" type="presParOf" srcId="{41944649-05AF-4B89-90E6-8527A0AB0F86}" destId="{2508644A-5FD7-4B4E-A509-A393B07C40F3}" srcOrd="2" destOrd="0" presId="urn:microsoft.com/office/officeart/2005/8/layout/radial6"/>
    <dgm:cxn modelId="{E1AF2F6F-16E6-304A-8605-D318E3FA5568}" type="presParOf" srcId="{41944649-05AF-4B89-90E6-8527A0AB0F86}" destId="{47339029-240A-4367-9F69-0A65250FC12D}" srcOrd="3" destOrd="0" presId="urn:microsoft.com/office/officeart/2005/8/layout/radial6"/>
    <dgm:cxn modelId="{E19E57FC-F516-9242-8028-B40FBFAD176C}" type="presParOf" srcId="{41944649-05AF-4B89-90E6-8527A0AB0F86}" destId="{093FC12C-B931-4048-98CB-4539E7DF4B8A}" srcOrd="4" destOrd="0" presId="urn:microsoft.com/office/officeart/2005/8/layout/radial6"/>
    <dgm:cxn modelId="{FB17FD0F-270D-114F-A8F4-0C1560CF8A25}" type="presParOf" srcId="{41944649-05AF-4B89-90E6-8527A0AB0F86}" destId="{B0E70F07-F1BC-4A12-A05E-4B60430BE8B8}" srcOrd="5" destOrd="0" presId="urn:microsoft.com/office/officeart/2005/8/layout/radial6"/>
    <dgm:cxn modelId="{11108443-99C1-9745-AE5E-4C2E6800D233}" type="presParOf" srcId="{41944649-05AF-4B89-90E6-8527A0AB0F86}" destId="{BE227109-38B8-44E3-9A13-9069A659E6E7}" srcOrd="6" destOrd="0" presId="urn:microsoft.com/office/officeart/2005/8/layout/radial6"/>
    <dgm:cxn modelId="{53B50A9B-7323-1A4E-AAE5-4D9C0AF3E96F}" type="presParOf" srcId="{41944649-05AF-4B89-90E6-8527A0AB0F86}" destId="{4968344A-4F46-4C74-82DD-654DEDA14560}" srcOrd="7" destOrd="0" presId="urn:microsoft.com/office/officeart/2005/8/layout/radial6"/>
    <dgm:cxn modelId="{DC2FD7C3-0E4A-7342-9113-062099332794}" type="presParOf" srcId="{41944649-05AF-4B89-90E6-8527A0AB0F86}" destId="{0221DC19-83D5-42F6-9DFE-F0626349C63E}" srcOrd="8" destOrd="0" presId="urn:microsoft.com/office/officeart/2005/8/layout/radial6"/>
    <dgm:cxn modelId="{E2554795-D330-6F47-8720-BE5B5799B4BF}" type="presParOf" srcId="{41944649-05AF-4B89-90E6-8527A0AB0F86}" destId="{C5C2975A-55BB-49A3-8530-4B8D44D34BEF}" srcOrd="9" destOrd="0" presId="urn:microsoft.com/office/officeart/2005/8/layout/radial6"/>
    <dgm:cxn modelId="{AE6C7DB9-57BE-2340-A33E-8B30E847F76C}" type="presParOf" srcId="{41944649-05AF-4B89-90E6-8527A0AB0F86}" destId="{62ABAA81-836F-49AC-A919-F7A55C37D9FA}" srcOrd="10" destOrd="0" presId="urn:microsoft.com/office/officeart/2005/8/layout/radial6"/>
    <dgm:cxn modelId="{747BE73F-8AA4-654C-A9A0-02053DE91E32}" type="presParOf" srcId="{41944649-05AF-4B89-90E6-8527A0AB0F86}" destId="{F0771BAD-48BC-4B75-9056-4A7DF24AA710}" srcOrd="11" destOrd="0" presId="urn:microsoft.com/office/officeart/2005/8/layout/radial6"/>
    <dgm:cxn modelId="{47BD24C0-C4EB-0243-B6C2-B3BB65AC04D4}" type="presParOf" srcId="{41944649-05AF-4B89-90E6-8527A0AB0F86}" destId="{FCC8A8EE-B688-495A-8540-B82DFBDCAC7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1AABDFC-801F-284A-BE35-69A195B0662D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C1DC9-2486-1E4B-872B-8D17AA6970C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4">
                  <a:lumMod val="50000"/>
                </a:schemeClr>
              </a:solidFill>
              <a:latin typeface="Source Sans Pro"/>
              <a:cs typeface="Source Sans Pro"/>
            </a:rPr>
            <a:t>Predicate Act Required</a:t>
          </a:r>
          <a:endParaRPr lang="en-US" sz="2800" b="1" dirty="0">
            <a:solidFill>
              <a:schemeClr val="accent4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A8EF8A80-1C66-E046-84E7-76FE89DD6141}" type="parTrans" cxnId="{BEE5C65D-8DE0-6849-8A65-B314197D5242}">
      <dgm:prSet/>
      <dgm:spPr/>
      <dgm:t>
        <a:bodyPr/>
        <a:lstStyle/>
        <a:p>
          <a:endParaRPr lang="en-US"/>
        </a:p>
      </dgm:t>
    </dgm:pt>
    <dgm:pt modelId="{8C301B8B-4CB3-5443-A500-E7DBA1DCF4E4}" type="sibTrans" cxnId="{BEE5C65D-8DE0-6849-8A65-B314197D5242}">
      <dgm:prSet/>
      <dgm:spPr/>
      <dgm:t>
        <a:bodyPr/>
        <a:lstStyle/>
        <a:p>
          <a:endParaRPr lang="en-US"/>
        </a:p>
      </dgm:t>
    </dgm:pt>
    <dgm:pt modelId="{6D678562-5A68-A445-85C1-90420F234E5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4">
                  <a:lumMod val="50000"/>
                </a:schemeClr>
              </a:solidFill>
              <a:latin typeface="Source Sans Pro"/>
              <a:cs typeface="Source Sans Pro"/>
            </a:rPr>
            <a:t>State “Little RICO” Claim</a:t>
          </a:r>
          <a:endParaRPr lang="en-US" sz="2800" b="1" dirty="0">
            <a:solidFill>
              <a:schemeClr val="accent4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A66D18D9-53FF-1043-A17C-08BB92F328D6}" type="parTrans" cxnId="{5C218152-191F-C74F-8412-ADD30499DAB2}">
      <dgm:prSet/>
      <dgm:spPr/>
      <dgm:t>
        <a:bodyPr/>
        <a:lstStyle/>
        <a:p>
          <a:endParaRPr lang="en-US"/>
        </a:p>
      </dgm:t>
    </dgm:pt>
    <dgm:pt modelId="{52C9B320-3A40-6F42-A13D-6774C2FB284C}" type="sibTrans" cxnId="{5C218152-191F-C74F-8412-ADD30499DAB2}">
      <dgm:prSet/>
      <dgm:spPr/>
      <dgm:t>
        <a:bodyPr/>
        <a:lstStyle/>
        <a:p>
          <a:endParaRPr lang="en-US"/>
        </a:p>
      </dgm:t>
    </dgm:pt>
    <dgm:pt modelId="{5C78197D-43F6-934B-9F08-063AEDF6C0C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>
                  <a:lumMod val="50000"/>
                </a:schemeClr>
              </a:solidFill>
              <a:latin typeface="Source Sans Pro"/>
              <a:cs typeface="Source Sans Pro"/>
            </a:rPr>
            <a:t>Federal Mail &amp; Wire Fraud</a:t>
          </a:r>
          <a:endParaRPr lang="en-US" sz="2800" b="1" dirty="0">
            <a:solidFill>
              <a:schemeClr val="accent4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D01832B3-9103-BB42-BDBB-18FDCD4E587C}" type="parTrans" cxnId="{5CA394C7-3EEA-334D-AB89-EC91116583E3}">
      <dgm:prSet/>
      <dgm:spPr/>
      <dgm:t>
        <a:bodyPr/>
        <a:lstStyle/>
        <a:p>
          <a:endParaRPr lang="en-US"/>
        </a:p>
      </dgm:t>
    </dgm:pt>
    <dgm:pt modelId="{2537FAC3-D376-3F4E-9592-194BF74EA273}" type="sibTrans" cxnId="{5CA394C7-3EEA-334D-AB89-EC91116583E3}">
      <dgm:prSet/>
      <dgm:spPr/>
      <dgm:t>
        <a:bodyPr/>
        <a:lstStyle/>
        <a:p>
          <a:endParaRPr lang="en-US"/>
        </a:p>
      </dgm:t>
    </dgm:pt>
    <dgm:pt modelId="{C7187D57-D0A1-3C41-A592-1F34D1E0E300}">
      <dgm:prSet phldrT="[Text]"/>
      <dgm:spPr/>
      <dgm:t>
        <a:bodyPr/>
        <a:lstStyle/>
        <a:p>
          <a:endParaRPr lang="en-US" dirty="0"/>
        </a:p>
      </dgm:t>
    </dgm:pt>
    <dgm:pt modelId="{D0871277-A954-4B4F-BD0D-3055A951265F}" type="parTrans" cxnId="{BAC0AA60-071F-024F-ACB2-541B7EE5B0BB}">
      <dgm:prSet/>
      <dgm:spPr/>
      <dgm:t>
        <a:bodyPr/>
        <a:lstStyle/>
        <a:p>
          <a:endParaRPr lang="en-US"/>
        </a:p>
      </dgm:t>
    </dgm:pt>
    <dgm:pt modelId="{622AFA86-FC4C-8C49-B522-82215966E259}" type="sibTrans" cxnId="{BAC0AA60-071F-024F-ACB2-541B7EE5B0BB}">
      <dgm:prSet/>
      <dgm:spPr/>
      <dgm:t>
        <a:bodyPr/>
        <a:lstStyle/>
        <a:p>
          <a:endParaRPr lang="en-US"/>
        </a:p>
      </dgm:t>
    </dgm:pt>
    <dgm:pt modelId="{3633B6D2-7F2A-5349-B9C7-6580ACD01809}" type="pres">
      <dgm:prSet presAssocID="{51AABDFC-801F-284A-BE35-69A195B0662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769D44-F120-1343-8A77-D0827989725B}" type="pres">
      <dgm:prSet presAssocID="{51AABDFC-801F-284A-BE35-69A195B0662D}" presName="ellipse" presStyleLbl="trBgShp" presStyleIdx="0" presStyleCnt="1"/>
      <dgm:spPr>
        <a:solidFill>
          <a:srgbClr val="FFFFFF">
            <a:alpha val="40000"/>
          </a:srgbClr>
        </a:solidFill>
        <a:ln>
          <a:solidFill>
            <a:srgbClr val="6F3508"/>
          </a:solidFill>
        </a:ln>
      </dgm:spPr>
    </dgm:pt>
    <dgm:pt modelId="{4014654D-91BE-A34A-8A1A-651CB424D915}" type="pres">
      <dgm:prSet presAssocID="{51AABDFC-801F-284A-BE35-69A195B0662D}" presName="arrow1" presStyleLbl="fgShp" presStyleIdx="0" presStyleCnt="1"/>
      <dgm:spPr>
        <a:solidFill>
          <a:srgbClr val="A58E1A"/>
        </a:solidFill>
        <a:ln>
          <a:solidFill>
            <a:schemeClr val="accent4">
              <a:lumMod val="50000"/>
            </a:schemeClr>
          </a:solidFill>
        </a:ln>
      </dgm:spPr>
    </dgm:pt>
    <dgm:pt modelId="{1B461A34-2B66-6F48-99C4-EE1BFD9DF977}" type="pres">
      <dgm:prSet presAssocID="{51AABDFC-801F-284A-BE35-69A195B0662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E9FC5-B84B-4441-A810-90EB9434A25C}" type="pres">
      <dgm:prSet presAssocID="{6D678562-5A68-A445-85C1-90420F234E5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89D2A-AD1D-EB41-87D9-0EA342C14204}" type="pres">
      <dgm:prSet presAssocID="{5C78197D-43F6-934B-9F08-063AEDF6C0C9}" presName="item2" presStyleLbl="node1" presStyleIdx="1" presStyleCnt="3" custScaleX="109007" custLinFactNeighborX="-14538" custLinFactNeighborY="-13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B43B3-A34F-444B-BA6B-500340305968}" type="pres">
      <dgm:prSet presAssocID="{C7187D57-D0A1-3C41-A592-1F34D1E0E300}" presName="item3" presStyleLbl="node1" presStyleIdx="2" presStyleCnt="3" custScaleX="126589" custLinFactNeighborX="2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D6C9D-90FE-5441-860A-472F2D18B2E8}" type="pres">
      <dgm:prSet presAssocID="{51AABDFC-801F-284A-BE35-69A195B0662D}" presName="funnel" presStyleLbl="trAlignAcc1" presStyleIdx="0" presStyleCnt="1" custScaleX="116394"/>
      <dgm:spPr>
        <a:solidFill>
          <a:srgbClr val="FFFFFF">
            <a:alpha val="40000"/>
          </a:srgbClr>
        </a:solidFill>
        <a:ln>
          <a:solidFill>
            <a:srgbClr val="6F3508"/>
          </a:solidFill>
        </a:ln>
      </dgm:spPr>
    </dgm:pt>
  </dgm:ptLst>
  <dgm:cxnLst>
    <dgm:cxn modelId="{E45EAA45-009B-9F4A-9FDB-F1B67EB39215}" type="presOf" srcId="{5C78197D-43F6-934B-9F08-063AEDF6C0C9}" destId="{6C1E9FC5-B84B-4441-A810-90EB9434A25C}" srcOrd="0" destOrd="0" presId="urn:microsoft.com/office/officeart/2005/8/layout/funnel1"/>
    <dgm:cxn modelId="{B7E285E8-710A-6E4B-ACD3-1BB8E7AAFCF0}" type="presOf" srcId="{452C1DC9-2486-1E4B-872B-8D17AA6970CB}" destId="{72CB43B3-A34F-444B-BA6B-500340305968}" srcOrd="0" destOrd="0" presId="urn:microsoft.com/office/officeart/2005/8/layout/funnel1"/>
    <dgm:cxn modelId="{E8DCAFE2-1163-2A4D-AB20-36FEB74DC4D5}" type="presOf" srcId="{51AABDFC-801F-284A-BE35-69A195B0662D}" destId="{3633B6D2-7F2A-5349-B9C7-6580ACD01809}" srcOrd="0" destOrd="0" presId="urn:microsoft.com/office/officeart/2005/8/layout/funnel1"/>
    <dgm:cxn modelId="{7F40F415-DCCF-6B4C-9D8A-3649E66CEC04}" type="presOf" srcId="{C7187D57-D0A1-3C41-A592-1F34D1E0E300}" destId="{1B461A34-2B66-6F48-99C4-EE1BFD9DF977}" srcOrd="0" destOrd="0" presId="urn:microsoft.com/office/officeart/2005/8/layout/funnel1"/>
    <dgm:cxn modelId="{BAC0AA60-071F-024F-ACB2-541B7EE5B0BB}" srcId="{51AABDFC-801F-284A-BE35-69A195B0662D}" destId="{C7187D57-D0A1-3C41-A592-1F34D1E0E300}" srcOrd="3" destOrd="0" parTransId="{D0871277-A954-4B4F-BD0D-3055A951265F}" sibTransId="{622AFA86-FC4C-8C49-B522-82215966E259}"/>
    <dgm:cxn modelId="{E8F89067-D15A-DD4C-8F47-FEB70AD17D70}" type="presOf" srcId="{6D678562-5A68-A445-85C1-90420F234E5D}" destId="{C0389D2A-AD1D-EB41-87D9-0EA342C14204}" srcOrd="0" destOrd="0" presId="urn:microsoft.com/office/officeart/2005/8/layout/funnel1"/>
    <dgm:cxn modelId="{5CA394C7-3EEA-334D-AB89-EC91116583E3}" srcId="{51AABDFC-801F-284A-BE35-69A195B0662D}" destId="{5C78197D-43F6-934B-9F08-063AEDF6C0C9}" srcOrd="2" destOrd="0" parTransId="{D01832B3-9103-BB42-BDBB-18FDCD4E587C}" sibTransId="{2537FAC3-D376-3F4E-9592-194BF74EA273}"/>
    <dgm:cxn modelId="{5C218152-191F-C74F-8412-ADD30499DAB2}" srcId="{51AABDFC-801F-284A-BE35-69A195B0662D}" destId="{6D678562-5A68-A445-85C1-90420F234E5D}" srcOrd="1" destOrd="0" parTransId="{A66D18D9-53FF-1043-A17C-08BB92F328D6}" sibTransId="{52C9B320-3A40-6F42-A13D-6774C2FB284C}"/>
    <dgm:cxn modelId="{BEE5C65D-8DE0-6849-8A65-B314197D5242}" srcId="{51AABDFC-801F-284A-BE35-69A195B0662D}" destId="{452C1DC9-2486-1E4B-872B-8D17AA6970CB}" srcOrd="0" destOrd="0" parTransId="{A8EF8A80-1C66-E046-84E7-76FE89DD6141}" sibTransId="{8C301B8B-4CB3-5443-A500-E7DBA1DCF4E4}"/>
    <dgm:cxn modelId="{E516422C-EA86-CE40-8FCE-9A00D8AC5344}" type="presParOf" srcId="{3633B6D2-7F2A-5349-B9C7-6580ACD01809}" destId="{39769D44-F120-1343-8A77-D0827989725B}" srcOrd="0" destOrd="0" presId="urn:microsoft.com/office/officeart/2005/8/layout/funnel1"/>
    <dgm:cxn modelId="{E9B0DA7C-F526-0B45-BA5C-FB824A117D39}" type="presParOf" srcId="{3633B6D2-7F2A-5349-B9C7-6580ACD01809}" destId="{4014654D-91BE-A34A-8A1A-651CB424D915}" srcOrd="1" destOrd="0" presId="urn:microsoft.com/office/officeart/2005/8/layout/funnel1"/>
    <dgm:cxn modelId="{D85C95AA-03E2-4640-9E62-EDCCC7C51291}" type="presParOf" srcId="{3633B6D2-7F2A-5349-B9C7-6580ACD01809}" destId="{1B461A34-2B66-6F48-99C4-EE1BFD9DF977}" srcOrd="2" destOrd="0" presId="urn:microsoft.com/office/officeart/2005/8/layout/funnel1"/>
    <dgm:cxn modelId="{26570E93-54A1-F84D-914A-D9E9A6D54CC8}" type="presParOf" srcId="{3633B6D2-7F2A-5349-B9C7-6580ACD01809}" destId="{6C1E9FC5-B84B-4441-A810-90EB9434A25C}" srcOrd="3" destOrd="0" presId="urn:microsoft.com/office/officeart/2005/8/layout/funnel1"/>
    <dgm:cxn modelId="{03045EA1-E715-404D-92D8-2D8C8060DFA6}" type="presParOf" srcId="{3633B6D2-7F2A-5349-B9C7-6580ACD01809}" destId="{C0389D2A-AD1D-EB41-87D9-0EA342C14204}" srcOrd="4" destOrd="0" presId="urn:microsoft.com/office/officeart/2005/8/layout/funnel1"/>
    <dgm:cxn modelId="{93DFA78B-0551-D142-BC91-EA6862CD3CE9}" type="presParOf" srcId="{3633B6D2-7F2A-5349-B9C7-6580ACD01809}" destId="{72CB43B3-A34F-444B-BA6B-500340305968}" srcOrd="5" destOrd="0" presId="urn:microsoft.com/office/officeart/2005/8/layout/funnel1"/>
    <dgm:cxn modelId="{2462E051-673D-0041-9C8B-24D2857EC60B}" type="presParOf" srcId="{3633B6D2-7F2A-5349-B9C7-6580ACD01809}" destId="{0E5D6C9D-90FE-5441-860A-472F2D18B2E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43D2744-7693-2449-9A5E-CB5809E81243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CFBE2-2252-6B4A-B543-75A82E83818F}">
      <dgm:prSet phldrT="[Text]" custT="1"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rgbClr val="C00000"/>
              </a:solidFill>
              <a:latin typeface="Source Sans Pro"/>
              <a:cs typeface="Source Sans Pro"/>
            </a:rPr>
            <a:t>“Lack of standing to foreclose” claim under state law barring due on sale clauses </a:t>
          </a:r>
          <a:endParaRPr lang="en-US" sz="3600" b="1" dirty="0">
            <a:solidFill>
              <a:srgbClr val="C00000"/>
            </a:solidFill>
            <a:latin typeface="Source Sans Pro"/>
            <a:cs typeface="Source Sans Pro"/>
          </a:endParaRPr>
        </a:p>
      </dgm:t>
    </dgm:pt>
    <dgm:pt modelId="{1DEDDED2-2095-CD4A-A668-6C4D3CB91283}" type="parTrans" cxnId="{50727B09-4990-514C-9BED-BA94825839C1}">
      <dgm:prSet/>
      <dgm:spPr/>
      <dgm:t>
        <a:bodyPr/>
        <a:lstStyle/>
        <a:p>
          <a:endParaRPr lang="en-US"/>
        </a:p>
      </dgm:t>
    </dgm:pt>
    <dgm:pt modelId="{7043D1CC-0C9C-9B4C-80A4-BFAFF8606B64}" type="sibTrans" cxnId="{50727B09-4990-514C-9BED-BA94825839C1}">
      <dgm:prSet/>
      <dgm:spPr>
        <a:solidFill>
          <a:schemeClr val="accent5">
            <a:lumMod val="75000"/>
            <a:alpha val="90000"/>
          </a:scheme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AB5ECEA6-8FA0-9244-ACE9-9750E656E00D}">
      <dgm:prSet phldrT="[Text]" custT="1"/>
      <dgm:spPr>
        <a:solidFill>
          <a:schemeClr val="bg1">
            <a:lumMod val="95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3600" b="1" dirty="0" smtClean="0">
              <a:solidFill>
                <a:srgbClr val="C00000"/>
              </a:solidFill>
            </a:rPr>
            <a:t>Removed under Federal Garn-St. </a:t>
          </a:r>
          <a:r>
            <a:rPr lang="en-US" sz="3600" b="1" dirty="0" err="1" smtClean="0">
              <a:solidFill>
                <a:srgbClr val="C00000"/>
              </a:solidFill>
            </a:rPr>
            <a:t>Germain</a:t>
          </a:r>
          <a:r>
            <a:rPr lang="en-US" sz="3600" b="1" dirty="0" smtClean="0">
              <a:solidFill>
                <a:srgbClr val="C00000"/>
              </a:solidFill>
            </a:rPr>
            <a:t> Act (12 U.S.C. </a:t>
          </a:r>
          <a:r>
            <a:rPr lang="en-US" sz="3600" b="1" dirty="0" smtClean="0">
              <a:solidFill>
                <a:srgbClr val="C00000"/>
              </a:solidFill>
              <a:sym typeface="Source Sans Pro"/>
            </a:rPr>
            <a:t>§ 1701j-3) – referenced in complaint</a:t>
          </a:r>
          <a:endParaRPr lang="en-US" sz="3600" b="1" dirty="0">
            <a:solidFill>
              <a:srgbClr val="C00000"/>
            </a:solidFill>
          </a:endParaRPr>
        </a:p>
      </dgm:t>
    </dgm:pt>
    <dgm:pt modelId="{0AD886ED-0D6D-F442-A2D1-F83F46DD9CA2}" type="parTrans" cxnId="{BEF0C7EB-7072-9847-BABC-572E8B7C796C}">
      <dgm:prSet/>
      <dgm:spPr/>
      <dgm:t>
        <a:bodyPr/>
        <a:lstStyle/>
        <a:p>
          <a:endParaRPr lang="en-US"/>
        </a:p>
      </dgm:t>
    </dgm:pt>
    <dgm:pt modelId="{AF73E01B-00CC-4E40-90F6-8F47065A7484}" type="sibTrans" cxnId="{BEF0C7EB-7072-9847-BABC-572E8B7C796C}">
      <dgm:prSet/>
      <dgm:spPr>
        <a:solidFill>
          <a:srgbClr val="961C04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47E1AFC4-7F23-B945-99D2-D5E3634C2058}">
      <dgm:prSet phldrT="[Text]" custT="1"/>
      <dgm:spPr>
        <a:solidFill>
          <a:schemeClr val="bg1">
            <a:lumMod val="85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3600" b="1" dirty="0" smtClean="0">
              <a:solidFill>
                <a:srgbClr val="C00000"/>
              </a:solidFill>
              <a:latin typeface="Source Sans Pro"/>
              <a:cs typeface="Source Sans Pro"/>
            </a:rPr>
            <a:t>Motion to remand for lack of jurisdiction?</a:t>
          </a:r>
          <a:endParaRPr lang="en-US" sz="3600" b="1" dirty="0">
            <a:solidFill>
              <a:srgbClr val="C00000"/>
            </a:solidFill>
            <a:latin typeface="Source Sans Pro"/>
            <a:cs typeface="Source Sans Pro"/>
          </a:endParaRPr>
        </a:p>
      </dgm:t>
    </dgm:pt>
    <dgm:pt modelId="{62476E38-60B8-EF4E-8321-7547BAA94B84}" type="parTrans" cxnId="{E75246BA-0A86-864F-8F0B-D872A68C4262}">
      <dgm:prSet/>
      <dgm:spPr/>
      <dgm:t>
        <a:bodyPr/>
        <a:lstStyle/>
        <a:p>
          <a:endParaRPr lang="en-US"/>
        </a:p>
      </dgm:t>
    </dgm:pt>
    <dgm:pt modelId="{0FB3AF00-E438-4744-9C62-43EC8D7968F0}" type="sibTrans" cxnId="{E75246BA-0A86-864F-8F0B-D872A68C4262}">
      <dgm:prSet/>
      <dgm:spPr/>
      <dgm:t>
        <a:bodyPr/>
        <a:lstStyle/>
        <a:p>
          <a:endParaRPr lang="en-US"/>
        </a:p>
      </dgm:t>
    </dgm:pt>
    <dgm:pt modelId="{8167028F-DA91-944E-9BDE-45AF1ABC0F8B}" type="pres">
      <dgm:prSet presAssocID="{E43D2744-7693-2449-9A5E-CB5809E812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31028-D117-104E-A661-A24FB1F7D96D}" type="pres">
      <dgm:prSet presAssocID="{E43D2744-7693-2449-9A5E-CB5809E81243}" presName="dummyMaxCanvas" presStyleCnt="0">
        <dgm:presLayoutVars/>
      </dgm:prSet>
      <dgm:spPr/>
    </dgm:pt>
    <dgm:pt modelId="{A109A615-1372-3347-8CCB-1999B504293F}" type="pres">
      <dgm:prSet presAssocID="{E43D2744-7693-2449-9A5E-CB5809E81243}" presName="ThreeNodes_1" presStyleLbl="node1" presStyleIdx="0" presStyleCnt="3" custScaleX="108555" custLinFactNeighborX="-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8C677-79D1-8046-B209-210293C3FA72}" type="pres">
      <dgm:prSet presAssocID="{E43D2744-7693-2449-9A5E-CB5809E81243}" presName="ThreeNodes_2" presStyleLbl="node1" presStyleIdx="1" presStyleCnt="3" custScaleX="110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FA5C1-8E10-3341-A44D-32F9AA7AFDD4}" type="pres">
      <dgm:prSet presAssocID="{E43D2744-7693-2449-9A5E-CB5809E8124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5EAC1-8A83-3841-84DB-D3C5560D21DA}" type="pres">
      <dgm:prSet presAssocID="{E43D2744-7693-2449-9A5E-CB5809E8124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4470-5100-7E47-BE44-529E4AC8F952}" type="pres">
      <dgm:prSet presAssocID="{E43D2744-7693-2449-9A5E-CB5809E8124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26F4F-6F3C-8B4A-9D2B-FA4B586A49CB}" type="pres">
      <dgm:prSet presAssocID="{E43D2744-7693-2449-9A5E-CB5809E8124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62EE3-62C9-1547-9645-94C8314185C0}" type="pres">
      <dgm:prSet presAssocID="{E43D2744-7693-2449-9A5E-CB5809E8124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1FFF8-D629-334B-ADD7-18DDDFF38DD4}" type="pres">
      <dgm:prSet presAssocID="{E43D2744-7693-2449-9A5E-CB5809E8124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45314F-8A7E-4201-BE17-0A36CCDC29DA}" type="presOf" srcId="{AB5ECEA6-8FA0-9244-ACE9-9750E656E00D}" destId="{4F68C677-79D1-8046-B209-210293C3FA72}" srcOrd="0" destOrd="0" presId="urn:microsoft.com/office/officeart/2005/8/layout/vProcess5"/>
    <dgm:cxn modelId="{6B2A606D-F07A-47CA-8795-76FB19F2C19D}" type="presOf" srcId="{7043D1CC-0C9C-9B4C-80A4-BFAFF8606B64}" destId="{89C5EAC1-8A83-3841-84DB-D3C5560D21DA}" srcOrd="0" destOrd="0" presId="urn:microsoft.com/office/officeart/2005/8/layout/vProcess5"/>
    <dgm:cxn modelId="{66B37DE1-7E7A-4A88-8062-5A4C996808E7}" type="presOf" srcId="{AF73E01B-00CC-4E40-90F6-8F47065A7484}" destId="{8C494470-5100-7E47-BE44-529E4AC8F952}" srcOrd="0" destOrd="0" presId="urn:microsoft.com/office/officeart/2005/8/layout/vProcess5"/>
    <dgm:cxn modelId="{B1F287D1-CC43-469A-BFC7-99619FC45244}" type="presOf" srcId="{F46CFBE2-2252-6B4A-B543-75A82E83818F}" destId="{A109A615-1372-3347-8CCB-1999B504293F}" srcOrd="0" destOrd="0" presId="urn:microsoft.com/office/officeart/2005/8/layout/vProcess5"/>
    <dgm:cxn modelId="{BEF0C7EB-7072-9847-BABC-572E8B7C796C}" srcId="{E43D2744-7693-2449-9A5E-CB5809E81243}" destId="{AB5ECEA6-8FA0-9244-ACE9-9750E656E00D}" srcOrd="1" destOrd="0" parTransId="{0AD886ED-0D6D-F442-A2D1-F83F46DD9CA2}" sibTransId="{AF73E01B-00CC-4E40-90F6-8F47065A7484}"/>
    <dgm:cxn modelId="{50727B09-4990-514C-9BED-BA94825839C1}" srcId="{E43D2744-7693-2449-9A5E-CB5809E81243}" destId="{F46CFBE2-2252-6B4A-B543-75A82E83818F}" srcOrd="0" destOrd="0" parTransId="{1DEDDED2-2095-CD4A-A668-6C4D3CB91283}" sibTransId="{7043D1CC-0C9C-9B4C-80A4-BFAFF8606B64}"/>
    <dgm:cxn modelId="{C81FEA40-28F0-425A-B800-2713B3BBDD0C}" type="presOf" srcId="{47E1AFC4-7F23-B945-99D2-D5E3634C2058}" destId="{8D4FA5C1-8E10-3341-A44D-32F9AA7AFDD4}" srcOrd="0" destOrd="0" presId="urn:microsoft.com/office/officeart/2005/8/layout/vProcess5"/>
    <dgm:cxn modelId="{A84FE177-4890-4145-AA62-0AF1A22BDE4A}" type="presOf" srcId="{F46CFBE2-2252-6B4A-B543-75A82E83818F}" destId="{04A26F4F-6F3C-8B4A-9D2B-FA4B586A49CB}" srcOrd="1" destOrd="0" presId="urn:microsoft.com/office/officeart/2005/8/layout/vProcess5"/>
    <dgm:cxn modelId="{0FD1A161-2B90-47A2-B921-85B52164C311}" type="presOf" srcId="{AB5ECEA6-8FA0-9244-ACE9-9750E656E00D}" destId="{8F062EE3-62C9-1547-9645-94C8314185C0}" srcOrd="1" destOrd="0" presId="urn:microsoft.com/office/officeart/2005/8/layout/vProcess5"/>
    <dgm:cxn modelId="{E75246BA-0A86-864F-8F0B-D872A68C4262}" srcId="{E43D2744-7693-2449-9A5E-CB5809E81243}" destId="{47E1AFC4-7F23-B945-99D2-D5E3634C2058}" srcOrd="2" destOrd="0" parTransId="{62476E38-60B8-EF4E-8321-7547BAA94B84}" sibTransId="{0FB3AF00-E438-4744-9C62-43EC8D7968F0}"/>
    <dgm:cxn modelId="{00C041D8-D28D-4165-BC53-67A56616C72B}" type="presOf" srcId="{47E1AFC4-7F23-B945-99D2-D5E3634C2058}" destId="{E5B1FFF8-D629-334B-ADD7-18DDDFF38DD4}" srcOrd="1" destOrd="0" presId="urn:microsoft.com/office/officeart/2005/8/layout/vProcess5"/>
    <dgm:cxn modelId="{EF789D18-8F9E-4914-96A2-D208B7E6EBDB}" type="presOf" srcId="{E43D2744-7693-2449-9A5E-CB5809E81243}" destId="{8167028F-DA91-944E-9BDE-45AF1ABC0F8B}" srcOrd="0" destOrd="0" presId="urn:microsoft.com/office/officeart/2005/8/layout/vProcess5"/>
    <dgm:cxn modelId="{3AD9EB66-D895-4FDE-85C9-D6A887F9DB8E}" type="presParOf" srcId="{8167028F-DA91-944E-9BDE-45AF1ABC0F8B}" destId="{53231028-D117-104E-A661-A24FB1F7D96D}" srcOrd="0" destOrd="0" presId="urn:microsoft.com/office/officeart/2005/8/layout/vProcess5"/>
    <dgm:cxn modelId="{1E2FB0D9-5778-4FDE-9716-A62AAA9CDCBA}" type="presParOf" srcId="{8167028F-DA91-944E-9BDE-45AF1ABC0F8B}" destId="{A109A615-1372-3347-8CCB-1999B504293F}" srcOrd="1" destOrd="0" presId="urn:microsoft.com/office/officeart/2005/8/layout/vProcess5"/>
    <dgm:cxn modelId="{B3C63A9E-F3A5-4C62-AF11-0146901377CE}" type="presParOf" srcId="{8167028F-DA91-944E-9BDE-45AF1ABC0F8B}" destId="{4F68C677-79D1-8046-B209-210293C3FA72}" srcOrd="2" destOrd="0" presId="urn:microsoft.com/office/officeart/2005/8/layout/vProcess5"/>
    <dgm:cxn modelId="{49EAEF72-F1D3-41AB-833A-0F138F59FE55}" type="presParOf" srcId="{8167028F-DA91-944E-9BDE-45AF1ABC0F8B}" destId="{8D4FA5C1-8E10-3341-A44D-32F9AA7AFDD4}" srcOrd="3" destOrd="0" presId="urn:microsoft.com/office/officeart/2005/8/layout/vProcess5"/>
    <dgm:cxn modelId="{CB915F8D-7777-4E3A-ADA2-955FB9D00381}" type="presParOf" srcId="{8167028F-DA91-944E-9BDE-45AF1ABC0F8B}" destId="{89C5EAC1-8A83-3841-84DB-D3C5560D21DA}" srcOrd="4" destOrd="0" presId="urn:microsoft.com/office/officeart/2005/8/layout/vProcess5"/>
    <dgm:cxn modelId="{E25FAFC0-6E14-452B-9A1F-00772BFBBF0D}" type="presParOf" srcId="{8167028F-DA91-944E-9BDE-45AF1ABC0F8B}" destId="{8C494470-5100-7E47-BE44-529E4AC8F952}" srcOrd="5" destOrd="0" presId="urn:microsoft.com/office/officeart/2005/8/layout/vProcess5"/>
    <dgm:cxn modelId="{93CE9E57-B99A-4B08-8538-9683B69FDF53}" type="presParOf" srcId="{8167028F-DA91-944E-9BDE-45AF1ABC0F8B}" destId="{04A26F4F-6F3C-8B4A-9D2B-FA4B586A49CB}" srcOrd="6" destOrd="0" presId="urn:microsoft.com/office/officeart/2005/8/layout/vProcess5"/>
    <dgm:cxn modelId="{60B7A082-91F8-45FA-ADCF-301E10A39E53}" type="presParOf" srcId="{8167028F-DA91-944E-9BDE-45AF1ABC0F8B}" destId="{8F062EE3-62C9-1547-9645-94C8314185C0}" srcOrd="7" destOrd="0" presId="urn:microsoft.com/office/officeart/2005/8/layout/vProcess5"/>
    <dgm:cxn modelId="{D63FDEA6-E006-462D-A40B-875718BB07F6}" type="presParOf" srcId="{8167028F-DA91-944E-9BDE-45AF1ABC0F8B}" destId="{E5B1FFF8-D629-334B-ADD7-18DDDFF38D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A76D61-6ADB-4684-8D15-F785A2FE687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4E919-56A5-47A7-8A1D-0418B8FAEBF4}">
      <dgm:prSet phldrT="[Text]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b="1" i="0" dirty="0" smtClean="0">
              <a:latin typeface="Source Sans Pro"/>
              <a:cs typeface="Source Sans Pro"/>
            </a:rPr>
            <a:t>REMAND FRIDAY OSC’s</a:t>
          </a:r>
          <a:endParaRPr lang="en-US" b="1" i="0" dirty="0">
            <a:latin typeface="Source Sans Pro"/>
            <a:cs typeface="Source Sans Pro"/>
          </a:endParaRPr>
        </a:p>
      </dgm:t>
    </dgm:pt>
    <dgm:pt modelId="{2502F72B-3E97-482D-BF10-57EFBDA4CE85}" type="parTrans" cxnId="{084F3945-3EAD-41A0-9189-F714F2373248}">
      <dgm:prSet/>
      <dgm:spPr/>
      <dgm:t>
        <a:bodyPr/>
        <a:lstStyle/>
        <a:p>
          <a:endParaRPr lang="en-US"/>
        </a:p>
      </dgm:t>
    </dgm:pt>
    <dgm:pt modelId="{81DBEC1B-E8D5-406E-AB2E-FFA92C5FA69E}" type="sibTrans" cxnId="{084F3945-3EAD-41A0-9189-F714F2373248}">
      <dgm:prSet/>
      <dgm:spPr/>
      <dgm:t>
        <a:bodyPr/>
        <a:lstStyle/>
        <a:p>
          <a:endParaRPr lang="en-US"/>
        </a:p>
      </dgm:t>
    </dgm:pt>
    <dgm:pt modelId="{25D6509D-D8FD-4261-A88B-BEA122DC4DC0}">
      <dgm:prSet phldrT="[Text]" custT="1"/>
      <dgm:spPr>
        <a:solidFill>
          <a:schemeClr val="accent2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Source Sans Pro"/>
              <a:cs typeface="Source Sans Pro"/>
            </a:rPr>
            <a:t>Test Diversity Allegations</a:t>
          </a:r>
          <a:endParaRPr lang="en-US" sz="2000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BEF743D2-3FD8-46BB-A681-9149DA657DB1}" type="parTrans" cxnId="{3B9C0525-A6E8-42A2-BEDB-0B06C1D75DF4}">
      <dgm:prSet/>
      <dgm:spPr/>
      <dgm:t>
        <a:bodyPr/>
        <a:lstStyle/>
        <a:p>
          <a:endParaRPr lang="en-US"/>
        </a:p>
      </dgm:t>
    </dgm:pt>
    <dgm:pt modelId="{43F88391-13FA-4D8C-8DC3-BF13338014F7}" type="sibTrans" cxnId="{3B9C0525-A6E8-42A2-BEDB-0B06C1D75DF4}">
      <dgm:prSet/>
      <dgm:spPr/>
      <dgm:t>
        <a:bodyPr/>
        <a:lstStyle/>
        <a:p>
          <a:endParaRPr lang="en-US"/>
        </a:p>
      </dgm:t>
    </dgm:pt>
    <dgm:pt modelId="{30C628C1-756C-4FE6-A5BE-1BCF60127D55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Source Sans Pro"/>
              <a:cs typeface="Source Sans Pro"/>
            </a:rPr>
            <a:t>Untimely Removal</a:t>
          </a:r>
        </a:p>
      </dgm:t>
    </dgm:pt>
    <dgm:pt modelId="{48692703-C703-495F-87C3-E8F4EC6E171B}" type="parTrans" cxnId="{E69D3A70-1154-4136-BB67-C04B338D08F0}">
      <dgm:prSet/>
      <dgm:spPr/>
      <dgm:t>
        <a:bodyPr/>
        <a:lstStyle/>
        <a:p>
          <a:endParaRPr lang="en-US"/>
        </a:p>
      </dgm:t>
    </dgm:pt>
    <dgm:pt modelId="{FA1A2780-2409-4460-A901-841AC8BB4CA3}" type="sibTrans" cxnId="{E69D3A70-1154-4136-BB67-C04B338D08F0}">
      <dgm:prSet/>
      <dgm:spPr/>
      <dgm:t>
        <a:bodyPr/>
        <a:lstStyle/>
        <a:p>
          <a:endParaRPr lang="en-US"/>
        </a:p>
      </dgm:t>
    </dgm:pt>
    <dgm:pt modelId="{2D8C0197-75B0-4AA8-A836-C05A57AE3AAF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>
              <a:latin typeface="Source Sans Pro"/>
              <a:cs typeface="Source Sans Pro"/>
            </a:rPr>
            <a:t>Waiver</a:t>
          </a:r>
        </a:p>
      </dgm:t>
    </dgm:pt>
    <dgm:pt modelId="{1C15377E-78A9-41D8-9029-5AA9C39B343C}" type="parTrans" cxnId="{9A258804-8EA4-4A7F-850D-851A01BAC6DF}">
      <dgm:prSet/>
      <dgm:spPr/>
      <dgm:t>
        <a:bodyPr/>
        <a:lstStyle/>
        <a:p>
          <a:endParaRPr lang="en-US"/>
        </a:p>
      </dgm:t>
    </dgm:pt>
    <dgm:pt modelId="{7E27C099-9386-4219-9007-BFB0F5ADE891}" type="sibTrans" cxnId="{9A258804-8EA4-4A7F-850D-851A01BAC6DF}">
      <dgm:prSet/>
      <dgm:spPr/>
      <dgm:t>
        <a:bodyPr/>
        <a:lstStyle/>
        <a:p>
          <a:endParaRPr lang="en-US"/>
        </a:p>
      </dgm:t>
    </dgm:pt>
    <dgm:pt modelId="{DECC6A25-8C2D-4FA0-8EB7-034C722F4FDB}">
      <dgm:prSet phldrT="[Text]" custT="1"/>
      <dgm:spPr>
        <a:solidFill>
          <a:schemeClr val="accent3">
            <a:lumMod val="75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latin typeface="Source Sans Pro"/>
              <a:cs typeface="Source Sans Pro"/>
            </a:rPr>
            <a:t>Served Local Defendant</a:t>
          </a:r>
        </a:p>
      </dgm:t>
    </dgm:pt>
    <dgm:pt modelId="{63DDD8F8-42B8-48BD-837F-7595116E6668}" type="parTrans" cxnId="{DC4C0E3B-8D09-43B3-A0D3-1577A4178FBA}">
      <dgm:prSet/>
      <dgm:spPr/>
      <dgm:t>
        <a:bodyPr/>
        <a:lstStyle/>
        <a:p>
          <a:endParaRPr lang="en-US"/>
        </a:p>
      </dgm:t>
    </dgm:pt>
    <dgm:pt modelId="{DCBFD16B-63C8-4175-842A-22F76D74DCF8}" type="sibTrans" cxnId="{DC4C0E3B-8D09-43B3-A0D3-1577A4178FBA}">
      <dgm:prSet/>
      <dgm:spPr/>
      <dgm:t>
        <a:bodyPr/>
        <a:lstStyle/>
        <a:p>
          <a:endParaRPr lang="en-US"/>
        </a:p>
      </dgm:t>
    </dgm:pt>
    <dgm:pt modelId="{EBB1FE31-11DB-4F43-88EC-4AA19128FCD6}">
      <dgm:prSet custT="1"/>
      <dgm:spPr>
        <a:solidFill>
          <a:schemeClr val="accent2">
            <a:lumMod val="20000"/>
            <a:lumOff val="80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b="1" dirty="0" smtClean="0">
              <a:latin typeface="Source Sans Pro"/>
              <a:cs typeface="Source Sans Pro"/>
            </a:rPr>
            <a:t>Make Sure Shams are Sham</a:t>
          </a:r>
          <a:endParaRPr lang="en-US" sz="2200" b="1" dirty="0">
            <a:latin typeface="Source Sans Pro"/>
            <a:cs typeface="Source Sans Pro"/>
          </a:endParaRPr>
        </a:p>
      </dgm:t>
    </dgm:pt>
    <dgm:pt modelId="{A86DFD0C-16E9-47C2-B803-37B1D46483DB}" type="parTrans" cxnId="{FE7A54A7-8D17-4021-9DFB-4D1E258675F5}">
      <dgm:prSet/>
      <dgm:spPr/>
      <dgm:t>
        <a:bodyPr/>
        <a:lstStyle/>
        <a:p>
          <a:endParaRPr lang="en-US"/>
        </a:p>
      </dgm:t>
    </dgm:pt>
    <dgm:pt modelId="{8A1C0F0B-0ACB-46C1-94CB-4C64032DE68F}" type="sibTrans" cxnId="{FE7A54A7-8D17-4021-9DFB-4D1E258675F5}">
      <dgm:prSet/>
      <dgm:spPr/>
      <dgm:t>
        <a:bodyPr/>
        <a:lstStyle/>
        <a:p>
          <a:endParaRPr lang="en-US"/>
        </a:p>
      </dgm:t>
    </dgm:pt>
    <dgm:pt modelId="{DDC38208-9846-4232-A0CB-61372B628553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latin typeface="Source Sans Pro"/>
              <a:cs typeface="Source Sans Pro"/>
            </a:rPr>
            <a:t>All D’s Did Not Join</a:t>
          </a:r>
        </a:p>
      </dgm:t>
    </dgm:pt>
    <dgm:pt modelId="{A9AD15F1-2AFD-49A5-A4A7-8589BF6ABF37}" type="parTrans" cxnId="{B90BAA0F-E133-4000-9AA6-520175E8E337}">
      <dgm:prSet/>
      <dgm:spPr/>
      <dgm:t>
        <a:bodyPr/>
        <a:lstStyle/>
        <a:p>
          <a:endParaRPr lang="en-US"/>
        </a:p>
      </dgm:t>
    </dgm:pt>
    <dgm:pt modelId="{5058096E-F735-4E4F-A7CA-EB0F8B74E9CE}" type="sibTrans" cxnId="{B90BAA0F-E133-4000-9AA6-520175E8E337}">
      <dgm:prSet/>
      <dgm:spPr/>
      <dgm:t>
        <a:bodyPr/>
        <a:lstStyle/>
        <a:p>
          <a:endParaRPr lang="en-US"/>
        </a:p>
      </dgm:t>
    </dgm:pt>
    <dgm:pt modelId="{51EFAECA-36EE-4DFE-94A3-56B2F8E5078E}">
      <dgm:prSet phldrT="[Text]" custT="1"/>
      <dgm:spPr>
        <a:solidFill>
          <a:schemeClr val="accent4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latin typeface="Source Sans Pro"/>
              <a:cs typeface="Source Sans Pro"/>
            </a:rPr>
            <a:t>Distrust “Substantial Federal Q” and Complete Preemption</a:t>
          </a:r>
          <a:endParaRPr lang="en-US" sz="1800" b="1" dirty="0">
            <a:latin typeface="Source Sans Pro"/>
            <a:cs typeface="Source Sans Pro"/>
          </a:endParaRPr>
        </a:p>
      </dgm:t>
    </dgm:pt>
    <dgm:pt modelId="{B5034286-3A71-4D35-9ACB-A26DF03B8778}" type="parTrans" cxnId="{75BB3E39-BF5A-46EE-AEAB-EB86FCAFEDA7}">
      <dgm:prSet/>
      <dgm:spPr/>
      <dgm:t>
        <a:bodyPr/>
        <a:lstStyle/>
        <a:p>
          <a:endParaRPr lang="en-US"/>
        </a:p>
      </dgm:t>
    </dgm:pt>
    <dgm:pt modelId="{E3A9CD45-63E6-4175-91F7-6ECBE13771A0}" type="sibTrans" cxnId="{75BB3E39-BF5A-46EE-AEAB-EB86FCAFEDA7}">
      <dgm:prSet/>
      <dgm:spPr/>
      <dgm:t>
        <a:bodyPr/>
        <a:lstStyle/>
        <a:p>
          <a:endParaRPr lang="en-US"/>
        </a:p>
      </dgm:t>
    </dgm:pt>
    <dgm:pt modelId="{C7A60680-F98D-4FEF-8161-4E8B8E99DD0A}" type="pres">
      <dgm:prSet presAssocID="{04A76D61-6ADB-4684-8D15-F785A2FE68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C9D1C-E861-4284-9D9F-3E025DC8A9D6}" type="pres">
      <dgm:prSet presAssocID="{04A76D61-6ADB-4684-8D15-F785A2FE6874}" presName="radial" presStyleCnt="0">
        <dgm:presLayoutVars>
          <dgm:animLvl val="ctr"/>
        </dgm:presLayoutVars>
      </dgm:prSet>
      <dgm:spPr/>
    </dgm:pt>
    <dgm:pt modelId="{07880E52-77F9-4E47-8A4C-67F8E3BECAFB}" type="pres">
      <dgm:prSet presAssocID="{33E4E919-56A5-47A7-8A1D-0418B8FAEBF4}" presName="centerShape" presStyleLbl="vennNode1" presStyleIdx="0" presStyleCnt="8" custScaleY="108440" custLinFactNeighborX="732" custLinFactNeighborY="3115"/>
      <dgm:spPr/>
      <dgm:t>
        <a:bodyPr/>
        <a:lstStyle/>
        <a:p>
          <a:endParaRPr lang="en-US"/>
        </a:p>
      </dgm:t>
    </dgm:pt>
    <dgm:pt modelId="{CEA88F4B-4A1E-4575-BCAA-2C0B02779E6D}" type="pres">
      <dgm:prSet presAssocID="{25D6509D-D8FD-4261-A88B-BEA122DC4DC0}" presName="node" presStyleLbl="vennNode1" presStyleIdx="1" presStyleCnt="8" custScaleX="111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A8098-375E-45F6-A879-5632EF58745C}" type="pres">
      <dgm:prSet presAssocID="{EBB1FE31-11DB-4F43-88EC-4AA19128FCD6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1016F-3EE8-45EC-A445-9964247814BF}" type="pres">
      <dgm:prSet presAssocID="{30C628C1-756C-4FE6-A5BE-1BCF60127D55}" presName="node" presStyleLbl="vennNode1" presStyleIdx="3" presStyleCnt="8" custRadScaleRad="104525" custRadScaleInc="3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D0C31-1CD8-4E0D-8AC1-AF9925646057}" type="pres">
      <dgm:prSet presAssocID="{2D8C0197-75B0-4AA8-A836-C05A57AE3AAF}" presName="node" presStyleLbl="vennNode1" presStyleIdx="4" presStyleCnt="8" custRadScaleRad="106421" custRadScaleInc="-3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B7017-EBFA-470E-B568-27478EBA6FFD}" type="pres">
      <dgm:prSet presAssocID="{DECC6A25-8C2D-4FA0-8EB7-034C722F4FDB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43D72-9A29-46F0-A7A1-4BE157FCF5FE}" type="pres">
      <dgm:prSet presAssocID="{DDC38208-9846-4232-A0CB-61372B628553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C008C-1FEA-4E83-A78D-8844A05A110C}" type="pres">
      <dgm:prSet presAssocID="{51EFAECA-36EE-4DFE-94A3-56B2F8E5078E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BAA0F-E133-4000-9AA6-520175E8E337}" srcId="{33E4E919-56A5-47A7-8A1D-0418B8FAEBF4}" destId="{DDC38208-9846-4232-A0CB-61372B628553}" srcOrd="5" destOrd="0" parTransId="{A9AD15F1-2AFD-49A5-A4A7-8589BF6ABF37}" sibTransId="{5058096E-F735-4E4F-A7CA-EB0F8B74E9CE}"/>
    <dgm:cxn modelId="{75BB3E39-BF5A-46EE-AEAB-EB86FCAFEDA7}" srcId="{33E4E919-56A5-47A7-8A1D-0418B8FAEBF4}" destId="{51EFAECA-36EE-4DFE-94A3-56B2F8E5078E}" srcOrd="6" destOrd="0" parTransId="{B5034286-3A71-4D35-9ACB-A26DF03B8778}" sibTransId="{E3A9CD45-63E6-4175-91F7-6ECBE13771A0}"/>
    <dgm:cxn modelId="{FE7A54A7-8D17-4021-9DFB-4D1E258675F5}" srcId="{33E4E919-56A5-47A7-8A1D-0418B8FAEBF4}" destId="{EBB1FE31-11DB-4F43-88EC-4AA19128FCD6}" srcOrd="1" destOrd="0" parTransId="{A86DFD0C-16E9-47C2-B803-37B1D46483DB}" sibTransId="{8A1C0F0B-0ACB-46C1-94CB-4C64032DE68F}"/>
    <dgm:cxn modelId="{7CC1FE82-8470-43BD-936F-C0AD9D63B9BD}" type="presOf" srcId="{04A76D61-6ADB-4684-8D15-F785A2FE6874}" destId="{C7A60680-F98D-4FEF-8161-4E8B8E99DD0A}" srcOrd="0" destOrd="0" presId="urn:microsoft.com/office/officeart/2005/8/layout/radial3"/>
    <dgm:cxn modelId="{3B9C0525-A6E8-42A2-BEDB-0B06C1D75DF4}" srcId="{33E4E919-56A5-47A7-8A1D-0418B8FAEBF4}" destId="{25D6509D-D8FD-4261-A88B-BEA122DC4DC0}" srcOrd="0" destOrd="0" parTransId="{BEF743D2-3FD8-46BB-A681-9149DA657DB1}" sibTransId="{43F88391-13FA-4D8C-8DC3-BF13338014F7}"/>
    <dgm:cxn modelId="{E97892DF-D1F0-4795-B834-59A0D17AD864}" type="presOf" srcId="{30C628C1-756C-4FE6-A5BE-1BCF60127D55}" destId="{8651016F-3EE8-45EC-A445-9964247814BF}" srcOrd="0" destOrd="0" presId="urn:microsoft.com/office/officeart/2005/8/layout/radial3"/>
    <dgm:cxn modelId="{5C27A2BA-B9A9-4124-AB97-8B9DBA5F2308}" type="presOf" srcId="{EBB1FE31-11DB-4F43-88EC-4AA19128FCD6}" destId="{7E8A8098-375E-45F6-A879-5632EF58745C}" srcOrd="0" destOrd="0" presId="urn:microsoft.com/office/officeart/2005/8/layout/radial3"/>
    <dgm:cxn modelId="{5E20684F-7671-47D9-8200-8CDA59B13420}" type="presOf" srcId="{33E4E919-56A5-47A7-8A1D-0418B8FAEBF4}" destId="{07880E52-77F9-4E47-8A4C-67F8E3BECAFB}" srcOrd="0" destOrd="0" presId="urn:microsoft.com/office/officeart/2005/8/layout/radial3"/>
    <dgm:cxn modelId="{BB43ABD7-657B-4721-AD2E-949BAD0B3266}" type="presOf" srcId="{51EFAECA-36EE-4DFE-94A3-56B2F8E5078E}" destId="{831C008C-1FEA-4E83-A78D-8844A05A110C}" srcOrd="0" destOrd="0" presId="urn:microsoft.com/office/officeart/2005/8/layout/radial3"/>
    <dgm:cxn modelId="{9A258804-8EA4-4A7F-850D-851A01BAC6DF}" srcId="{33E4E919-56A5-47A7-8A1D-0418B8FAEBF4}" destId="{2D8C0197-75B0-4AA8-A836-C05A57AE3AAF}" srcOrd="3" destOrd="0" parTransId="{1C15377E-78A9-41D8-9029-5AA9C39B343C}" sibTransId="{7E27C099-9386-4219-9007-BFB0F5ADE891}"/>
    <dgm:cxn modelId="{41602F81-FA04-4978-B803-98172349C643}" type="presOf" srcId="{25D6509D-D8FD-4261-A88B-BEA122DC4DC0}" destId="{CEA88F4B-4A1E-4575-BCAA-2C0B02779E6D}" srcOrd="0" destOrd="0" presId="urn:microsoft.com/office/officeart/2005/8/layout/radial3"/>
    <dgm:cxn modelId="{E69D3A70-1154-4136-BB67-C04B338D08F0}" srcId="{33E4E919-56A5-47A7-8A1D-0418B8FAEBF4}" destId="{30C628C1-756C-4FE6-A5BE-1BCF60127D55}" srcOrd="2" destOrd="0" parTransId="{48692703-C703-495F-87C3-E8F4EC6E171B}" sibTransId="{FA1A2780-2409-4460-A901-841AC8BB4CA3}"/>
    <dgm:cxn modelId="{F981B6EF-0EE7-42D7-B66F-89BC7F6683AC}" type="presOf" srcId="{DDC38208-9846-4232-A0CB-61372B628553}" destId="{E7443D72-9A29-46F0-A7A1-4BE157FCF5FE}" srcOrd="0" destOrd="0" presId="urn:microsoft.com/office/officeart/2005/8/layout/radial3"/>
    <dgm:cxn modelId="{084F3945-3EAD-41A0-9189-F714F2373248}" srcId="{04A76D61-6ADB-4684-8D15-F785A2FE6874}" destId="{33E4E919-56A5-47A7-8A1D-0418B8FAEBF4}" srcOrd="0" destOrd="0" parTransId="{2502F72B-3E97-482D-BF10-57EFBDA4CE85}" sibTransId="{81DBEC1B-E8D5-406E-AB2E-FFA92C5FA69E}"/>
    <dgm:cxn modelId="{130F45DE-43FA-4796-B3DC-8BBEA6798C3C}" type="presOf" srcId="{2D8C0197-75B0-4AA8-A836-C05A57AE3AAF}" destId="{4D7D0C31-1CD8-4E0D-8AC1-AF9925646057}" srcOrd="0" destOrd="0" presId="urn:microsoft.com/office/officeart/2005/8/layout/radial3"/>
    <dgm:cxn modelId="{86084C6E-1221-446A-82A6-BD2AFD998499}" type="presOf" srcId="{DECC6A25-8C2D-4FA0-8EB7-034C722F4FDB}" destId="{486B7017-EBFA-470E-B568-27478EBA6FFD}" srcOrd="0" destOrd="0" presId="urn:microsoft.com/office/officeart/2005/8/layout/radial3"/>
    <dgm:cxn modelId="{DC4C0E3B-8D09-43B3-A0D3-1577A4178FBA}" srcId="{33E4E919-56A5-47A7-8A1D-0418B8FAEBF4}" destId="{DECC6A25-8C2D-4FA0-8EB7-034C722F4FDB}" srcOrd="4" destOrd="0" parTransId="{63DDD8F8-42B8-48BD-837F-7595116E6668}" sibTransId="{DCBFD16B-63C8-4175-842A-22F76D74DCF8}"/>
    <dgm:cxn modelId="{F9F75AD8-3FEA-4E00-81D5-8E5BE36F044F}" type="presParOf" srcId="{C7A60680-F98D-4FEF-8161-4E8B8E99DD0A}" destId="{7B8C9D1C-E861-4284-9D9F-3E025DC8A9D6}" srcOrd="0" destOrd="0" presId="urn:microsoft.com/office/officeart/2005/8/layout/radial3"/>
    <dgm:cxn modelId="{9ABBE298-FA73-413A-9E38-830F8942B0DD}" type="presParOf" srcId="{7B8C9D1C-E861-4284-9D9F-3E025DC8A9D6}" destId="{07880E52-77F9-4E47-8A4C-67F8E3BECAFB}" srcOrd="0" destOrd="0" presId="urn:microsoft.com/office/officeart/2005/8/layout/radial3"/>
    <dgm:cxn modelId="{E8B2F770-59E6-4CE1-BFF6-9A9628A8086F}" type="presParOf" srcId="{7B8C9D1C-E861-4284-9D9F-3E025DC8A9D6}" destId="{CEA88F4B-4A1E-4575-BCAA-2C0B02779E6D}" srcOrd="1" destOrd="0" presId="urn:microsoft.com/office/officeart/2005/8/layout/radial3"/>
    <dgm:cxn modelId="{BE232F73-C5C6-4890-8393-1AA1B8DBA816}" type="presParOf" srcId="{7B8C9D1C-E861-4284-9D9F-3E025DC8A9D6}" destId="{7E8A8098-375E-45F6-A879-5632EF58745C}" srcOrd="2" destOrd="0" presId="urn:microsoft.com/office/officeart/2005/8/layout/radial3"/>
    <dgm:cxn modelId="{6E6D9903-C9C6-4803-BF8A-5C2246C9D3EA}" type="presParOf" srcId="{7B8C9D1C-E861-4284-9D9F-3E025DC8A9D6}" destId="{8651016F-3EE8-45EC-A445-9964247814BF}" srcOrd="3" destOrd="0" presId="urn:microsoft.com/office/officeart/2005/8/layout/radial3"/>
    <dgm:cxn modelId="{44796783-5AD0-4E0F-A433-BF35262F71E8}" type="presParOf" srcId="{7B8C9D1C-E861-4284-9D9F-3E025DC8A9D6}" destId="{4D7D0C31-1CD8-4E0D-8AC1-AF9925646057}" srcOrd="4" destOrd="0" presId="urn:microsoft.com/office/officeart/2005/8/layout/radial3"/>
    <dgm:cxn modelId="{DFAA91C2-DDFC-44E5-97A5-02AD4FA5C20E}" type="presParOf" srcId="{7B8C9D1C-E861-4284-9D9F-3E025DC8A9D6}" destId="{486B7017-EBFA-470E-B568-27478EBA6FFD}" srcOrd="5" destOrd="0" presId="urn:microsoft.com/office/officeart/2005/8/layout/radial3"/>
    <dgm:cxn modelId="{E81EF48E-186C-4827-9E4F-736837C2DAF7}" type="presParOf" srcId="{7B8C9D1C-E861-4284-9D9F-3E025DC8A9D6}" destId="{E7443D72-9A29-46F0-A7A1-4BE157FCF5FE}" srcOrd="6" destOrd="0" presId="urn:microsoft.com/office/officeart/2005/8/layout/radial3"/>
    <dgm:cxn modelId="{26DAF7CF-917F-4607-A585-02D7EA9A3F27}" type="presParOf" srcId="{7B8C9D1C-E861-4284-9D9F-3E025DC8A9D6}" destId="{831C008C-1FEA-4E83-A78D-8844A05A110C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13127F8-4B42-4191-B021-C5B09142F3C3}" type="doc">
      <dgm:prSet loTypeId="urn:microsoft.com/office/officeart/2005/8/layout/hList7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E119AB-BBE4-48AA-A525-8400AF51E51F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Source Sans Pro"/>
              <a:cs typeface="Source Sans Pro"/>
            </a:rPr>
            <a:t>Deliberate Indifference</a:t>
          </a:r>
        </a:p>
      </dgm:t>
    </dgm:pt>
    <dgm:pt modelId="{CE1581C7-BA79-47A1-B145-6506B251EF98}" type="parTrans" cxnId="{25D91283-4EA7-4F2D-8759-40C712188941}">
      <dgm:prSet/>
      <dgm:spPr/>
      <dgm:t>
        <a:bodyPr/>
        <a:lstStyle/>
        <a:p>
          <a:endParaRPr lang="en-US"/>
        </a:p>
      </dgm:t>
    </dgm:pt>
    <dgm:pt modelId="{E40C2C03-BC32-468F-8B3A-241582A1AFCA}" type="sibTrans" cxnId="{25D91283-4EA7-4F2D-8759-40C712188941}">
      <dgm:prSet/>
      <dgm:spPr/>
      <dgm:t>
        <a:bodyPr/>
        <a:lstStyle/>
        <a:p>
          <a:endParaRPr lang="en-US"/>
        </a:p>
      </dgm:t>
    </dgm:pt>
    <dgm:pt modelId="{F97E5A17-C5F4-4DEA-B70A-36AADD36FF53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>
              <a:latin typeface="Source Sans Pro"/>
              <a:cs typeface="Source Sans Pro"/>
            </a:rPr>
            <a:t>Wrongful Death</a:t>
          </a:r>
        </a:p>
      </dgm:t>
    </dgm:pt>
    <dgm:pt modelId="{E4652CC8-E0A8-414C-8EEE-16B855514950}" type="parTrans" cxnId="{65A939C9-49B7-4F15-B2AF-8760903F0EA7}">
      <dgm:prSet/>
      <dgm:spPr/>
      <dgm:t>
        <a:bodyPr/>
        <a:lstStyle/>
        <a:p>
          <a:endParaRPr lang="en-US"/>
        </a:p>
      </dgm:t>
    </dgm:pt>
    <dgm:pt modelId="{B7A537C8-8861-4B1E-A695-375CC3D4C64B}" type="sibTrans" cxnId="{65A939C9-49B7-4F15-B2AF-8760903F0EA7}">
      <dgm:prSet/>
      <dgm:spPr/>
      <dgm:t>
        <a:bodyPr/>
        <a:lstStyle/>
        <a:p>
          <a:endParaRPr lang="en-US"/>
        </a:p>
      </dgm:t>
    </dgm:pt>
    <dgm:pt modelId="{0DE905FC-54CD-4789-B3AD-9FFC2DD3A704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>
              <a:latin typeface="Source Sans Pro"/>
              <a:cs typeface="Source Sans Pro"/>
            </a:rPr>
            <a:t>Mistaken Cremation</a:t>
          </a:r>
        </a:p>
      </dgm:t>
    </dgm:pt>
    <dgm:pt modelId="{37071117-A3FB-47E9-BA81-F42752A83CB5}" type="parTrans" cxnId="{2BC09708-E0BC-4A0D-86C1-1A2E9F0630AA}">
      <dgm:prSet/>
      <dgm:spPr/>
      <dgm:t>
        <a:bodyPr/>
        <a:lstStyle/>
        <a:p>
          <a:endParaRPr lang="en-US"/>
        </a:p>
      </dgm:t>
    </dgm:pt>
    <dgm:pt modelId="{5AFF163D-49E2-44AB-93A5-74A22166E612}" type="sibTrans" cxnId="{2BC09708-E0BC-4A0D-86C1-1A2E9F0630AA}">
      <dgm:prSet/>
      <dgm:spPr/>
      <dgm:t>
        <a:bodyPr/>
        <a:lstStyle/>
        <a:p>
          <a:endParaRPr lang="en-US"/>
        </a:p>
      </dgm:t>
    </dgm:pt>
    <dgm:pt modelId="{A9FA0189-49A0-4522-9C72-8BB2863F1A5C}">
      <dgm:prSet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Source Sans Pro"/>
              <a:cs typeface="Source Sans Pro"/>
            </a:rPr>
            <a:t>Coroner Handles Body</a:t>
          </a:r>
        </a:p>
      </dgm:t>
    </dgm:pt>
    <dgm:pt modelId="{56030E8F-6B44-4D2E-B633-2DBD0CA3DA3C}" type="parTrans" cxnId="{29D173EF-A8E3-479E-B632-28C5E68EB00A}">
      <dgm:prSet/>
      <dgm:spPr/>
      <dgm:t>
        <a:bodyPr/>
        <a:lstStyle/>
        <a:p>
          <a:endParaRPr lang="en-US"/>
        </a:p>
      </dgm:t>
    </dgm:pt>
    <dgm:pt modelId="{82B7414B-2D2A-4F3E-A626-E839DEDA9FBB}" type="sibTrans" cxnId="{29D173EF-A8E3-479E-B632-28C5E68EB00A}">
      <dgm:prSet/>
      <dgm:spPr/>
      <dgm:t>
        <a:bodyPr/>
        <a:lstStyle/>
        <a:p>
          <a:endParaRPr lang="en-US"/>
        </a:p>
      </dgm:t>
    </dgm:pt>
    <dgm:pt modelId="{82C145E4-E100-4595-94F7-E00A36D3DC46}" type="pres">
      <dgm:prSet presAssocID="{513127F8-4B42-4191-B021-C5B09142F3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FFC9B-E88C-4A58-A65A-C6A2C033E545}" type="pres">
      <dgm:prSet presAssocID="{513127F8-4B42-4191-B021-C5B09142F3C3}" presName="fgShape" presStyleLbl="fgShp" presStyleIdx="0" presStyleCnt="1"/>
      <dgm:spPr/>
    </dgm:pt>
    <dgm:pt modelId="{09B6CD8D-8D04-4878-8473-4D1CD9414534}" type="pres">
      <dgm:prSet presAssocID="{513127F8-4B42-4191-B021-C5B09142F3C3}" presName="linComp" presStyleCnt="0"/>
      <dgm:spPr/>
    </dgm:pt>
    <dgm:pt modelId="{6ACB47BC-EEDD-49A2-AC0C-410E030956C1}" type="pres">
      <dgm:prSet presAssocID="{BFE119AB-BBE4-48AA-A525-8400AF51E51F}" presName="compNode" presStyleCnt="0"/>
      <dgm:spPr/>
    </dgm:pt>
    <dgm:pt modelId="{85011B84-7D3D-452B-BE6D-A0D15BA715E6}" type="pres">
      <dgm:prSet presAssocID="{BFE119AB-BBE4-48AA-A525-8400AF51E51F}" presName="bkgdShape" presStyleLbl="node1" presStyleIdx="0" presStyleCnt="4"/>
      <dgm:spPr/>
      <dgm:t>
        <a:bodyPr/>
        <a:lstStyle/>
        <a:p>
          <a:endParaRPr lang="en-US"/>
        </a:p>
      </dgm:t>
    </dgm:pt>
    <dgm:pt modelId="{34C2C1C0-6A86-4CA2-A876-6FB420A92FC7}" type="pres">
      <dgm:prSet presAssocID="{BFE119AB-BBE4-48AA-A525-8400AF51E51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5124F-B239-4971-880F-3C5B8D4BA763}" type="pres">
      <dgm:prSet presAssocID="{BFE119AB-BBE4-48AA-A525-8400AF51E51F}" presName="invisiNode" presStyleLbl="node1" presStyleIdx="0" presStyleCnt="4"/>
      <dgm:spPr/>
    </dgm:pt>
    <dgm:pt modelId="{7CB2055E-FA7E-44D8-8F93-C6C555EACE99}" type="pres">
      <dgm:prSet presAssocID="{BFE119AB-BBE4-48AA-A525-8400AF51E51F}" presName="imagNode" presStyleLbl="fgImgPlace1" presStyleIdx="0" presStyleCnt="4" custLinFactNeighborX="-4912" custLinFactNeighborY="2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3E66A7-2693-4002-9E99-D197B4136168}" type="pres">
      <dgm:prSet presAssocID="{E40C2C03-BC32-468F-8B3A-241582A1AF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2C440A-43E4-45AA-9707-17725157DFD6}" type="pres">
      <dgm:prSet presAssocID="{A9FA0189-49A0-4522-9C72-8BB2863F1A5C}" presName="compNode" presStyleCnt="0"/>
      <dgm:spPr/>
    </dgm:pt>
    <dgm:pt modelId="{44BC6835-767B-4055-AD36-A3473AFBD521}" type="pres">
      <dgm:prSet presAssocID="{A9FA0189-49A0-4522-9C72-8BB2863F1A5C}" presName="bkgdShape" presStyleLbl="node1" presStyleIdx="1" presStyleCnt="4" custLinFactNeighborX="279" custLinFactNeighborY="2948"/>
      <dgm:spPr/>
      <dgm:t>
        <a:bodyPr/>
        <a:lstStyle/>
        <a:p>
          <a:endParaRPr lang="en-US"/>
        </a:p>
      </dgm:t>
    </dgm:pt>
    <dgm:pt modelId="{A7E994EC-B5BA-40F3-88F9-30AF4E47299F}" type="pres">
      <dgm:prSet presAssocID="{A9FA0189-49A0-4522-9C72-8BB2863F1A5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C5082-45E6-4C91-9BF5-8484E4DA04D2}" type="pres">
      <dgm:prSet presAssocID="{A9FA0189-49A0-4522-9C72-8BB2863F1A5C}" presName="invisiNode" presStyleLbl="node1" presStyleIdx="1" presStyleCnt="4"/>
      <dgm:spPr/>
    </dgm:pt>
    <dgm:pt modelId="{C8ACF177-A646-446A-9DF9-44B52B4A2ABB}" type="pres">
      <dgm:prSet presAssocID="{A9FA0189-49A0-4522-9C72-8BB2863F1A5C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81BF92-0715-46E7-BBE2-7A1C9AFDE95D}" type="pres">
      <dgm:prSet presAssocID="{82B7414B-2D2A-4F3E-A626-E839DEDA9FB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723830D-9730-43E4-B9AF-2CF8A819A9F6}" type="pres">
      <dgm:prSet presAssocID="{F97E5A17-C5F4-4DEA-B70A-36AADD36FF53}" presName="compNode" presStyleCnt="0"/>
      <dgm:spPr/>
    </dgm:pt>
    <dgm:pt modelId="{1786FFEA-D281-4E05-9342-22266DA1B12A}" type="pres">
      <dgm:prSet presAssocID="{F97E5A17-C5F4-4DEA-B70A-36AADD36FF53}" presName="bkgdShape" presStyleLbl="node1" presStyleIdx="2" presStyleCnt="4"/>
      <dgm:spPr/>
      <dgm:t>
        <a:bodyPr/>
        <a:lstStyle/>
        <a:p>
          <a:endParaRPr lang="en-US"/>
        </a:p>
      </dgm:t>
    </dgm:pt>
    <dgm:pt modelId="{3A8C444E-0893-450B-9DAE-73CFBC84321C}" type="pres">
      <dgm:prSet presAssocID="{F97E5A17-C5F4-4DEA-B70A-36AADD36FF5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1C1E5-74DD-4356-8829-63F75047C695}" type="pres">
      <dgm:prSet presAssocID="{F97E5A17-C5F4-4DEA-B70A-36AADD36FF53}" presName="invisiNode" presStyleLbl="node1" presStyleIdx="2" presStyleCnt="4"/>
      <dgm:spPr/>
    </dgm:pt>
    <dgm:pt modelId="{A224ADE4-2E0E-44A1-9F4B-91CD09F1B591}" type="pres">
      <dgm:prSet presAssocID="{F97E5A17-C5F4-4DEA-B70A-36AADD36FF53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D9367FD-8040-484A-898C-9710A22CFA2F}" type="pres">
      <dgm:prSet presAssocID="{B7A537C8-8861-4B1E-A695-375CC3D4C64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26ECCC-27D2-4C6C-85AD-813EDEEBC841}" type="pres">
      <dgm:prSet presAssocID="{0DE905FC-54CD-4789-B3AD-9FFC2DD3A704}" presName="compNode" presStyleCnt="0"/>
      <dgm:spPr/>
    </dgm:pt>
    <dgm:pt modelId="{2DE4064A-2FBC-4DDC-8674-3D419DE7C904}" type="pres">
      <dgm:prSet presAssocID="{0DE905FC-54CD-4789-B3AD-9FFC2DD3A704}" presName="bkgdShape" presStyleLbl="node1" presStyleIdx="3" presStyleCnt="4"/>
      <dgm:spPr/>
      <dgm:t>
        <a:bodyPr/>
        <a:lstStyle/>
        <a:p>
          <a:endParaRPr lang="en-US"/>
        </a:p>
      </dgm:t>
    </dgm:pt>
    <dgm:pt modelId="{C8F6A9FE-EF7F-421A-AD55-A41C69F79470}" type="pres">
      <dgm:prSet presAssocID="{0DE905FC-54CD-4789-B3AD-9FFC2DD3A70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FC9D6-40AC-48D8-B56F-79A02900EF16}" type="pres">
      <dgm:prSet presAssocID="{0DE905FC-54CD-4789-B3AD-9FFC2DD3A704}" presName="invisiNode" presStyleLbl="node1" presStyleIdx="3" presStyleCnt="4"/>
      <dgm:spPr/>
    </dgm:pt>
    <dgm:pt modelId="{006313FC-CA08-435C-92D8-B4F07D9D3999}" type="pres">
      <dgm:prSet presAssocID="{0DE905FC-54CD-4789-B3AD-9FFC2DD3A704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BDE7618-64AF-4E45-9B03-6CB9E212136B}" type="presOf" srcId="{82B7414B-2D2A-4F3E-A626-E839DEDA9FBB}" destId="{9A81BF92-0715-46E7-BBE2-7A1C9AFDE95D}" srcOrd="0" destOrd="0" presId="urn:microsoft.com/office/officeart/2005/8/layout/hList7#3"/>
    <dgm:cxn modelId="{2BC09708-E0BC-4A0D-86C1-1A2E9F0630AA}" srcId="{513127F8-4B42-4191-B021-C5B09142F3C3}" destId="{0DE905FC-54CD-4789-B3AD-9FFC2DD3A704}" srcOrd="3" destOrd="0" parTransId="{37071117-A3FB-47E9-BA81-F42752A83CB5}" sibTransId="{5AFF163D-49E2-44AB-93A5-74A22166E612}"/>
    <dgm:cxn modelId="{29D173EF-A8E3-479E-B632-28C5E68EB00A}" srcId="{513127F8-4B42-4191-B021-C5B09142F3C3}" destId="{A9FA0189-49A0-4522-9C72-8BB2863F1A5C}" srcOrd="1" destOrd="0" parTransId="{56030E8F-6B44-4D2E-B633-2DBD0CA3DA3C}" sibTransId="{82B7414B-2D2A-4F3E-A626-E839DEDA9FBB}"/>
    <dgm:cxn modelId="{E2F006B0-2A99-8B47-891A-01B0F1DEB029}" type="presOf" srcId="{BFE119AB-BBE4-48AA-A525-8400AF51E51F}" destId="{34C2C1C0-6A86-4CA2-A876-6FB420A92FC7}" srcOrd="1" destOrd="0" presId="urn:microsoft.com/office/officeart/2005/8/layout/hList7#3"/>
    <dgm:cxn modelId="{51165D3F-9437-CA41-888D-631D72A16262}" type="presOf" srcId="{B7A537C8-8861-4B1E-A695-375CC3D4C64B}" destId="{FD9367FD-8040-484A-898C-9710A22CFA2F}" srcOrd="0" destOrd="0" presId="urn:microsoft.com/office/officeart/2005/8/layout/hList7#3"/>
    <dgm:cxn modelId="{1F263DE2-2878-1247-AD56-E5E8A0093829}" type="presOf" srcId="{BFE119AB-BBE4-48AA-A525-8400AF51E51F}" destId="{85011B84-7D3D-452B-BE6D-A0D15BA715E6}" srcOrd="0" destOrd="0" presId="urn:microsoft.com/office/officeart/2005/8/layout/hList7#3"/>
    <dgm:cxn modelId="{C46349FB-537C-5F49-A36A-312987A3A72E}" type="presOf" srcId="{513127F8-4B42-4191-B021-C5B09142F3C3}" destId="{82C145E4-E100-4595-94F7-E00A36D3DC46}" srcOrd="0" destOrd="0" presId="urn:microsoft.com/office/officeart/2005/8/layout/hList7#3"/>
    <dgm:cxn modelId="{685620E4-65F9-CC4E-9373-112762E595C0}" type="presOf" srcId="{0DE905FC-54CD-4789-B3AD-9FFC2DD3A704}" destId="{2DE4064A-2FBC-4DDC-8674-3D419DE7C904}" srcOrd="0" destOrd="0" presId="urn:microsoft.com/office/officeart/2005/8/layout/hList7#3"/>
    <dgm:cxn modelId="{25D91283-4EA7-4F2D-8759-40C712188941}" srcId="{513127F8-4B42-4191-B021-C5B09142F3C3}" destId="{BFE119AB-BBE4-48AA-A525-8400AF51E51F}" srcOrd="0" destOrd="0" parTransId="{CE1581C7-BA79-47A1-B145-6506B251EF98}" sibTransId="{E40C2C03-BC32-468F-8B3A-241582A1AFCA}"/>
    <dgm:cxn modelId="{7D33CFF4-0AC9-A649-8F59-11047EA7A4F1}" type="presOf" srcId="{F97E5A17-C5F4-4DEA-B70A-36AADD36FF53}" destId="{3A8C444E-0893-450B-9DAE-73CFBC84321C}" srcOrd="1" destOrd="0" presId="urn:microsoft.com/office/officeart/2005/8/layout/hList7#3"/>
    <dgm:cxn modelId="{9D5E0C9A-6619-7240-B051-42FE44D58368}" type="presOf" srcId="{0DE905FC-54CD-4789-B3AD-9FFC2DD3A704}" destId="{C8F6A9FE-EF7F-421A-AD55-A41C69F79470}" srcOrd="1" destOrd="0" presId="urn:microsoft.com/office/officeart/2005/8/layout/hList7#3"/>
    <dgm:cxn modelId="{C55512B5-81F6-F54F-8349-F2EAA46F3DDB}" type="presOf" srcId="{F97E5A17-C5F4-4DEA-B70A-36AADD36FF53}" destId="{1786FFEA-D281-4E05-9342-22266DA1B12A}" srcOrd="0" destOrd="0" presId="urn:microsoft.com/office/officeart/2005/8/layout/hList7#3"/>
    <dgm:cxn modelId="{FEAB5E40-D5D3-9E45-9728-A7AD58CC1E5C}" type="presOf" srcId="{A9FA0189-49A0-4522-9C72-8BB2863F1A5C}" destId="{A7E994EC-B5BA-40F3-88F9-30AF4E47299F}" srcOrd="1" destOrd="0" presId="urn:microsoft.com/office/officeart/2005/8/layout/hList7#3"/>
    <dgm:cxn modelId="{B92EDA2E-03CC-1F40-9847-7C187862FD87}" type="presOf" srcId="{A9FA0189-49A0-4522-9C72-8BB2863F1A5C}" destId="{44BC6835-767B-4055-AD36-A3473AFBD521}" srcOrd="0" destOrd="0" presId="urn:microsoft.com/office/officeart/2005/8/layout/hList7#3"/>
    <dgm:cxn modelId="{F4C44F21-00B9-3546-B789-8E6C029A693C}" type="presOf" srcId="{E40C2C03-BC32-468F-8B3A-241582A1AFCA}" destId="{A13E66A7-2693-4002-9E99-D197B4136168}" srcOrd="0" destOrd="0" presId="urn:microsoft.com/office/officeart/2005/8/layout/hList7#3"/>
    <dgm:cxn modelId="{65A939C9-49B7-4F15-B2AF-8760903F0EA7}" srcId="{513127F8-4B42-4191-B021-C5B09142F3C3}" destId="{F97E5A17-C5F4-4DEA-B70A-36AADD36FF53}" srcOrd="2" destOrd="0" parTransId="{E4652CC8-E0A8-414C-8EEE-16B855514950}" sibTransId="{B7A537C8-8861-4B1E-A695-375CC3D4C64B}"/>
    <dgm:cxn modelId="{0FFA3091-244B-224E-9A07-B8F4529094E0}" type="presParOf" srcId="{82C145E4-E100-4595-94F7-E00A36D3DC46}" destId="{5A6FFC9B-E88C-4A58-A65A-C6A2C033E545}" srcOrd="0" destOrd="0" presId="urn:microsoft.com/office/officeart/2005/8/layout/hList7#3"/>
    <dgm:cxn modelId="{25E2D680-A74B-774C-B57D-9D7E58915433}" type="presParOf" srcId="{82C145E4-E100-4595-94F7-E00A36D3DC46}" destId="{09B6CD8D-8D04-4878-8473-4D1CD9414534}" srcOrd="1" destOrd="0" presId="urn:microsoft.com/office/officeart/2005/8/layout/hList7#3"/>
    <dgm:cxn modelId="{B61FD44C-F226-404F-9D58-41E234C4EF14}" type="presParOf" srcId="{09B6CD8D-8D04-4878-8473-4D1CD9414534}" destId="{6ACB47BC-EEDD-49A2-AC0C-410E030956C1}" srcOrd="0" destOrd="0" presId="urn:microsoft.com/office/officeart/2005/8/layout/hList7#3"/>
    <dgm:cxn modelId="{77558E34-04FA-9D44-A8B9-AFA9268FD50F}" type="presParOf" srcId="{6ACB47BC-EEDD-49A2-AC0C-410E030956C1}" destId="{85011B84-7D3D-452B-BE6D-A0D15BA715E6}" srcOrd="0" destOrd="0" presId="urn:microsoft.com/office/officeart/2005/8/layout/hList7#3"/>
    <dgm:cxn modelId="{1A0D2C50-2C1D-EA4B-A112-BC7060FC4C8B}" type="presParOf" srcId="{6ACB47BC-EEDD-49A2-AC0C-410E030956C1}" destId="{34C2C1C0-6A86-4CA2-A876-6FB420A92FC7}" srcOrd="1" destOrd="0" presId="urn:microsoft.com/office/officeart/2005/8/layout/hList7#3"/>
    <dgm:cxn modelId="{42FF39B2-C88E-EB48-9516-0A9F7494A2A8}" type="presParOf" srcId="{6ACB47BC-EEDD-49A2-AC0C-410E030956C1}" destId="{BB85124F-B239-4971-880F-3C5B8D4BA763}" srcOrd="2" destOrd="0" presId="urn:microsoft.com/office/officeart/2005/8/layout/hList7#3"/>
    <dgm:cxn modelId="{C7758AF9-D5E9-EB49-9CCC-B1FEAE879F0A}" type="presParOf" srcId="{6ACB47BC-EEDD-49A2-AC0C-410E030956C1}" destId="{7CB2055E-FA7E-44D8-8F93-C6C555EACE99}" srcOrd="3" destOrd="0" presId="urn:microsoft.com/office/officeart/2005/8/layout/hList7#3"/>
    <dgm:cxn modelId="{BD4DBB42-E863-0645-9199-E52B656FC20B}" type="presParOf" srcId="{09B6CD8D-8D04-4878-8473-4D1CD9414534}" destId="{A13E66A7-2693-4002-9E99-D197B4136168}" srcOrd="1" destOrd="0" presId="urn:microsoft.com/office/officeart/2005/8/layout/hList7#3"/>
    <dgm:cxn modelId="{FAB64B3A-B4E2-7E4A-AC60-0A4A45473B77}" type="presParOf" srcId="{09B6CD8D-8D04-4878-8473-4D1CD9414534}" destId="{7B2C440A-43E4-45AA-9707-17725157DFD6}" srcOrd="2" destOrd="0" presId="urn:microsoft.com/office/officeart/2005/8/layout/hList7#3"/>
    <dgm:cxn modelId="{D56BD460-54A3-F147-90CE-0F936D7BC5A3}" type="presParOf" srcId="{7B2C440A-43E4-45AA-9707-17725157DFD6}" destId="{44BC6835-767B-4055-AD36-A3473AFBD521}" srcOrd="0" destOrd="0" presId="urn:microsoft.com/office/officeart/2005/8/layout/hList7#3"/>
    <dgm:cxn modelId="{EBFA359D-3913-124A-BB5C-89CC022E8C02}" type="presParOf" srcId="{7B2C440A-43E4-45AA-9707-17725157DFD6}" destId="{A7E994EC-B5BA-40F3-88F9-30AF4E47299F}" srcOrd="1" destOrd="0" presId="urn:microsoft.com/office/officeart/2005/8/layout/hList7#3"/>
    <dgm:cxn modelId="{ECF7CDD3-7E48-DE49-BCDA-164717FEBDA1}" type="presParOf" srcId="{7B2C440A-43E4-45AA-9707-17725157DFD6}" destId="{161C5082-45E6-4C91-9BF5-8484E4DA04D2}" srcOrd="2" destOrd="0" presId="urn:microsoft.com/office/officeart/2005/8/layout/hList7#3"/>
    <dgm:cxn modelId="{8AA89B03-1A0C-6447-A059-E2F7CAA2FBF2}" type="presParOf" srcId="{7B2C440A-43E4-45AA-9707-17725157DFD6}" destId="{C8ACF177-A646-446A-9DF9-44B52B4A2ABB}" srcOrd="3" destOrd="0" presId="urn:microsoft.com/office/officeart/2005/8/layout/hList7#3"/>
    <dgm:cxn modelId="{75604854-0689-2541-B863-F9F12352B7B3}" type="presParOf" srcId="{09B6CD8D-8D04-4878-8473-4D1CD9414534}" destId="{9A81BF92-0715-46E7-BBE2-7A1C9AFDE95D}" srcOrd="3" destOrd="0" presId="urn:microsoft.com/office/officeart/2005/8/layout/hList7#3"/>
    <dgm:cxn modelId="{1660C58E-FE42-7F42-BAFB-A64BE77B5FBA}" type="presParOf" srcId="{09B6CD8D-8D04-4878-8473-4D1CD9414534}" destId="{4723830D-9730-43E4-B9AF-2CF8A819A9F6}" srcOrd="4" destOrd="0" presId="urn:microsoft.com/office/officeart/2005/8/layout/hList7#3"/>
    <dgm:cxn modelId="{FC865CDB-6809-DB42-B5C1-C3A6304F452F}" type="presParOf" srcId="{4723830D-9730-43E4-B9AF-2CF8A819A9F6}" destId="{1786FFEA-D281-4E05-9342-22266DA1B12A}" srcOrd="0" destOrd="0" presId="urn:microsoft.com/office/officeart/2005/8/layout/hList7#3"/>
    <dgm:cxn modelId="{3E450D11-15DE-A548-A2B3-63786745166A}" type="presParOf" srcId="{4723830D-9730-43E4-B9AF-2CF8A819A9F6}" destId="{3A8C444E-0893-450B-9DAE-73CFBC84321C}" srcOrd="1" destOrd="0" presId="urn:microsoft.com/office/officeart/2005/8/layout/hList7#3"/>
    <dgm:cxn modelId="{3549D3DF-A989-E841-9120-764AF2D83514}" type="presParOf" srcId="{4723830D-9730-43E4-B9AF-2CF8A819A9F6}" destId="{43E1C1E5-74DD-4356-8829-63F75047C695}" srcOrd="2" destOrd="0" presId="urn:microsoft.com/office/officeart/2005/8/layout/hList7#3"/>
    <dgm:cxn modelId="{820AA966-21EF-B54F-822E-46F0503AB5E3}" type="presParOf" srcId="{4723830D-9730-43E4-B9AF-2CF8A819A9F6}" destId="{A224ADE4-2E0E-44A1-9F4B-91CD09F1B591}" srcOrd="3" destOrd="0" presId="urn:microsoft.com/office/officeart/2005/8/layout/hList7#3"/>
    <dgm:cxn modelId="{99E8E679-194D-B14F-9A00-74B244768BF7}" type="presParOf" srcId="{09B6CD8D-8D04-4878-8473-4D1CD9414534}" destId="{FD9367FD-8040-484A-898C-9710A22CFA2F}" srcOrd="5" destOrd="0" presId="urn:microsoft.com/office/officeart/2005/8/layout/hList7#3"/>
    <dgm:cxn modelId="{92CD07C6-AD18-E140-9661-E6B46E4130E0}" type="presParOf" srcId="{09B6CD8D-8D04-4878-8473-4D1CD9414534}" destId="{8226ECCC-27D2-4C6C-85AD-813EDEEBC841}" srcOrd="6" destOrd="0" presId="urn:microsoft.com/office/officeart/2005/8/layout/hList7#3"/>
    <dgm:cxn modelId="{97F3948E-5CEC-844F-935C-CF227DA2BDB8}" type="presParOf" srcId="{8226ECCC-27D2-4C6C-85AD-813EDEEBC841}" destId="{2DE4064A-2FBC-4DDC-8674-3D419DE7C904}" srcOrd="0" destOrd="0" presId="urn:microsoft.com/office/officeart/2005/8/layout/hList7#3"/>
    <dgm:cxn modelId="{68AC7F84-2836-4F4D-BF65-D80A647EABDD}" type="presParOf" srcId="{8226ECCC-27D2-4C6C-85AD-813EDEEBC841}" destId="{C8F6A9FE-EF7F-421A-AD55-A41C69F79470}" srcOrd="1" destOrd="0" presId="urn:microsoft.com/office/officeart/2005/8/layout/hList7#3"/>
    <dgm:cxn modelId="{9D191B44-F07E-914C-A3FF-A4679322DA38}" type="presParOf" srcId="{8226ECCC-27D2-4C6C-85AD-813EDEEBC841}" destId="{09CFC9D6-40AC-48D8-B56F-79A02900EF16}" srcOrd="2" destOrd="0" presId="urn:microsoft.com/office/officeart/2005/8/layout/hList7#3"/>
    <dgm:cxn modelId="{A1FE1E78-4445-9449-A5BA-7A0CFFA3437B}" type="presParOf" srcId="{8226ECCC-27D2-4C6C-85AD-813EDEEBC841}" destId="{006313FC-CA08-435C-92D8-B4F07D9D3999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F021918-1636-431F-AE4D-C054AA28B34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89F0F5-DADC-4062-A1B7-F54E2AFBF1DE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3800" b="1" i="0" dirty="0" smtClean="0">
              <a:solidFill>
                <a:srgbClr val="000000"/>
              </a:solidFill>
              <a:latin typeface="Source Sans Pro"/>
              <a:cs typeface="Source Sans Pro"/>
            </a:rPr>
            <a:t>Decline Suppl.    </a:t>
          </a:r>
          <a:r>
            <a:rPr lang="en-US" sz="3800" b="1" i="0" dirty="0" err="1" smtClean="0">
              <a:solidFill>
                <a:srgbClr val="000000"/>
              </a:solidFill>
              <a:latin typeface="Source Sans Pro"/>
              <a:cs typeface="Source Sans Pro"/>
            </a:rPr>
            <a:t>Jx</a:t>
          </a:r>
          <a:r>
            <a:rPr lang="en-US" sz="3800" b="1" i="0" dirty="0" smtClean="0">
              <a:solidFill>
                <a:srgbClr val="000000"/>
              </a:solidFill>
              <a:latin typeface="Source Sans Pro"/>
              <a:cs typeface="Source Sans Pro"/>
            </a:rPr>
            <a:t>.?</a:t>
          </a:r>
          <a:endParaRPr lang="en-US" sz="3800" b="1" i="0" dirty="0">
            <a:solidFill>
              <a:srgbClr val="000000"/>
            </a:solidFill>
            <a:latin typeface="Source Sans Pro"/>
            <a:cs typeface="Source Sans Pro"/>
          </a:endParaRPr>
        </a:p>
      </dgm:t>
    </dgm:pt>
    <dgm:pt modelId="{77A8723E-E3B5-4957-9633-042022D2243E}" type="parTrans" cxnId="{02A08D08-7101-47FD-8848-D9E13827F912}">
      <dgm:prSet/>
      <dgm:spPr/>
      <dgm:t>
        <a:bodyPr/>
        <a:lstStyle/>
        <a:p>
          <a:endParaRPr lang="en-US"/>
        </a:p>
      </dgm:t>
    </dgm:pt>
    <dgm:pt modelId="{00AC4053-F535-463C-A19F-B4FE218CC0F4}" type="sibTrans" cxnId="{02A08D08-7101-47FD-8848-D9E13827F912}">
      <dgm:prSet/>
      <dgm:spPr/>
      <dgm:t>
        <a:bodyPr/>
        <a:lstStyle/>
        <a:p>
          <a:endParaRPr lang="en-US"/>
        </a:p>
      </dgm:t>
    </dgm:pt>
    <dgm:pt modelId="{65D35924-E88C-44C6-B183-1FA4FD095EAA}">
      <dgm:prSet phldrT="[Text]" custT="1"/>
      <dgm:spPr>
        <a:solidFill>
          <a:srgbClr val="000000"/>
        </a:solidFill>
        <a:ln>
          <a:solidFill>
            <a:srgbClr val="A1A7AC"/>
          </a:solidFill>
        </a:ln>
      </dgm:spPr>
      <dgm:t>
        <a:bodyPr/>
        <a:lstStyle/>
        <a:p>
          <a:r>
            <a:rPr lang="en-US" sz="3200" b="1" i="0" dirty="0" smtClean="0">
              <a:solidFill>
                <a:schemeClr val="tx2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Novel or Complex</a:t>
          </a:r>
          <a:endParaRPr lang="en-US" sz="3200" b="1" i="0" dirty="0">
            <a:solidFill>
              <a:schemeClr val="tx2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gm:t>
    </dgm:pt>
    <dgm:pt modelId="{5A8992DD-2B95-4BB3-BFF0-1CE716C9ECA3}" type="parTrans" cxnId="{E71B6FC6-2A37-4C05-B8FA-8E42E03532F7}">
      <dgm:prSet/>
      <dgm:spPr/>
      <dgm:t>
        <a:bodyPr/>
        <a:lstStyle/>
        <a:p>
          <a:endParaRPr lang="en-US"/>
        </a:p>
      </dgm:t>
    </dgm:pt>
    <dgm:pt modelId="{CDB57DE0-A7BD-456F-8998-E0E699EC6505}" type="sibTrans" cxnId="{E71B6FC6-2A37-4C05-B8FA-8E42E03532F7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071B7060-AF31-41D1-9699-F54FACCFA8F4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3600" b="1" i="0" dirty="0" smtClean="0">
              <a:solidFill>
                <a:srgbClr val="000000"/>
              </a:solidFill>
              <a:latin typeface="Source Sans Pro"/>
              <a:cs typeface="Source Sans Pro"/>
            </a:rPr>
            <a:t>Subst. </a:t>
          </a:r>
          <a:r>
            <a:rPr lang="en-US" sz="3600" b="1" i="0" dirty="0" err="1" smtClean="0">
              <a:solidFill>
                <a:srgbClr val="000000"/>
              </a:solidFill>
              <a:latin typeface="Source Sans Pro"/>
              <a:cs typeface="Source Sans Pro"/>
            </a:rPr>
            <a:t>Predomin</a:t>
          </a:r>
          <a:r>
            <a:rPr lang="en-US" sz="3600" b="1" i="0" dirty="0" smtClean="0">
              <a:solidFill>
                <a:srgbClr val="000000"/>
              </a:solidFill>
              <a:latin typeface="Source Sans Pro"/>
              <a:cs typeface="Source Sans Pro"/>
            </a:rPr>
            <a:t>.</a:t>
          </a:r>
          <a:endParaRPr lang="en-US" sz="3600" b="1" i="0" dirty="0">
            <a:solidFill>
              <a:srgbClr val="000000"/>
            </a:solidFill>
            <a:latin typeface="Source Sans Pro"/>
            <a:cs typeface="Source Sans Pro"/>
          </a:endParaRPr>
        </a:p>
      </dgm:t>
    </dgm:pt>
    <dgm:pt modelId="{68869CD2-DFA1-49E2-BCD5-C13321910A4A}" type="parTrans" cxnId="{60AEDC54-3AD5-443E-B184-0AD8851F57DE}">
      <dgm:prSet/>
      <dgm:spPr/>
      <dgm:t>
        <a:bodyPr/>
        <a:lstStyle/>
        <a:p>
          <a:endParaRPr lang="en-US"/>
        </a:p>
      </dgm:t>
    </dgm:pt>
    <dgm:pt modelId="{C4411D69-1006-4E94-87DA-4ECCE140EEBF}" type="sibTrans" cxnId="{60AEDC54-3AD5-443E-B184-0AD8851F57DE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8AE3C802-C59A-4A86-B8C9-C50746E9F562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i="0" dirty="0" smtClean="0">
              <a:solidFill>
                <a:srgbClr val="000000"/>
              </a:solidFill>
              <a:latin typeface="Source Sans Pro"/>
              <a:cs typeface="Source Sans Pro"/>
            </a:rPr>
            <a:t>Federal Claim Dismissed</a:t>
          </a:r>
          <a:endParaRPr lang="en-US" sz="2800" b="1" i="0" dirty="0">
            <a:solidFill>
              <a:srgbClr val="000000"/>
            </a:solidFill>
            <a:latin typeface="Source Sans Pro"/>
            <a:cs typeface="Source Sans Pro"/>
          </a:endParaRPr>
        </a:p>
      </dgm:t>
    </dgm:pt>
    <dgm:pt modelId="{B35208ED-16E9-43DA-A15C-AD3550F396D2}" type="parTrans" cxnId="{82878E28-5368-4044-B84F-B71686DA07A9}">
      <dgm:prSet/>
      <dgm:spPr/>
      <dgm:t>
        <a:bodyPr/>
        <a:lstStyle/>
        <a:p>
          <a:endParaRPr lang="en-US"/>
        </a:p>
      </dgm:t>
    </dgm:pt>
    <dgm:pt modelId="{C9175E6A-716E-4AF6-886A-B4C71CF53A9D}" type="sibTrans" cxnId="{82878E28-5368-4044-B84F-B71686DA07A9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791D4364-1C9E-4F91-9BDB-CEA033570C0A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2800" b="1" i="0" dirty="0" smtClean="0">
              <a:solidFill>
                <a:schemeClr val="tx1"/>
              </a:solidFill>
              <a:latin typeface="Source Sans Pro"/>
              <a:cs typeface="Source Sans Pro"/>
            </a:rPr>
            <a:t>Other Compelling Reason</a:t>
          </a:r>
          <a:endParaRPr lang="en-US" sz="2800" b="1" i="0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39A37498-9C0F-4235-955A-AE96898217AB}" type="parTrans" cxnId="{11A2D01A-1882-4AD8-BB5C-D5E538DB3EFC}">
      <dgm:prSet/>
      <dgm:spPr/>
      <dgm:t>
        <a:bodyPr/>
        <a:lstStyle/>
        <a:p>
          <a:endParaRPr lang="en-US"/>
        </a:p>
      </dgm:t>
    </dgm:pt>
    <dgm:pt modelId="{1B5EB65F-4618-4744-95C8-D08BDAB5EAD0}" type="sibTrans" cxnId="{11A2D01A-1882-4AD8-BB5C-D5E538DB3EF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126DDFE-F037-4115-BF85-D2C030F1241D}" type="pres">
      <dgm:prSet presAssocID="{1F021918-1636-431F-AE4D-C054AA28B3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63B5D2-12D4-459B-8486-60DC5531062E}" type="pres">
      <dgm:prSet presAssocID="{7589F0F5-DADC-4062-A1B7-F54E2AFBF1DE}" presName="centerShape" presStyleLbl="node0" presStyleIdx="0" presStyleCnt="1" custScaleX="95463" custScaleY="117824" custLinFactNeighborX="-1426" custLinFactNeighborY="-773"/>
      <dgm:spPr/>
      <dgm:t>
        <a:bodyPr/>
        <a:lstStyle/>
        <a:p>
          <a:endParaRPr lang="en-US"/>
        </a:p>
      </dgm:t>
    </dgm:pt>
    <dgm:pt modelId="{9130B342-71DC-452C-A9AB-7A22443B7A7A}" type="pres">
      <dgm:prSet presAssocID="{65D35924-E88C-44C6-B183-1FA4FD095EAA}" presName="node" presStyleLbl="node1" presStyleIdx="0" presStyleCnt="4" custScaleX="147282" custScaleY="96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E16D2-4A61-4BA6-953D-ECCEB38EC004}" type="pres">
      <dgm:prSet presAssocID="{65D35924-E88C-44C6-B183-1FA4FD095EAA}" presName="dummy" presStyleCnt="0"/>
      <dgm:spPr/>
    </dgm:pt>
    <dgm:pt modelId="{03940266-23A3-41F8-8E84-295682E4783A}" type="pres">
      <dgm:prSet presAssocID="{CDB57DE0-A7BD-456F-8998-E0E699EC65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93BCE53-4F6E-4CE9-AF92-5F0305C8BE22}" type="pres">
      <dgm:prSet presAssocID="{071B7060-AF31-41D1-9699-F54FACCFA8F4}" presName="node" presStyleLbl="node1" presStyleIdx="1" presStyleCnt="4" custScaleX="148741" custScaleY="123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4225-7C9A-4D64-8DDA-B0F65480F0C7}" type="pres">
      <dgm:prSet presAssocID="{071B7060-AF31-41D1-9699-F54FACCFA8F4}" presName="dummy" presStyleCnt="0"/>
      <dgm:spPr/>
    </dgm:pt>
    <dgm:pt modelId="{745B8D94-423F-4037-9CB2-E5C339615C77}" type="pres">
      <dgm:prSet presAssocID="{C4411D69-1006-4E94-87DA-4ECCE140EEB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74FE99A-B3DB-486B-A4E4-92E46DEA2768}" type="pres">
      <dgm:prSet presAssocID="{8AE3C802-C59A-4A86-B8C9-C50746E9F562}" presName="node" presStyleLbl="node1" presStyleIdx="2" presStyleCnt="4" custScaleX="125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59E44-9EC6-42E1-9BA4-101AF4277310}" type="pres">
      <dgm:prSet presAssocID="{8AE3C802-C59A-4A86-B8C9-C50746E9F562}" presName="dummy" presStyleCnt="0"/>
      <dgm:spPr/>
    </dgm:pt>
    <dgm:pt modelId="{438DEB21-7E3B-4362-A261-C411CC591EE3}" type="pres">
      <dgm:prSet presAssocID="{C9175E6A-716E-4AF6-886A-B4C71CF53A9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B6301A9-D472-4396-BCDC-EA631D35FB12}" type="pres">
      <dgm:prSet presAssocID="{791D4364-1C9E-4F91-9BDB-CEA033570C0A}" presName="node" presStyleLbl="node1" presStyleIdx="3" presStyleCnt="4" custScaleX="127532" custScaleY="114564" custRadScaleRad="97394" custRadScaleInc="-2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6DCA9-6525-404B-A8D6-19E76B4E5005}" type="pres">
      <dgm:prSet presAssocID="{791D4364-1C9E-4F91-9BDB-CEA033570C0A}" presName="dummy" presStyleCnt="0"/>
      <dgm:spPr/>
    </dgm:pt>
    <dgm:pt modelId="{576F2EDA-2A22-4B45-BFF4-6224C3F98EC6}" type="pres">
      <dgm:prSet presAssocID="{1B5EB65F-4618-4744-95C8-D08BDAB5EAD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E0372F-6A7E-3F44-8780-2A0AA12DEA8E}" type="presOf" srcId="{7589F0F5-DADC-4062-A1B7-F54E2AFBF1DE}" destId="{4363B5D2-12D4-459B-8486-60DC5531062E}" srcOrd="0" destOrd="0" presId="urn:microsoft.com/office/officeart/2005/8/layout/radial6"/>
    <dgm:cxn modelId="{2E2226E2-B31B-6648-ACCD-C437DBF8BE6E}" type="presOf" srcId="{071B7060-AF31-41D1-9699-F54FACCFA8F4}" destId="{E93BCE53-4F6E-4CE9-AF92-5F0305C8BE22}" srcOrd="0" destOrd="0" presId="urn:microsoft.com/office/officeart/2005/8/layout/radial6"/>
    <dgm:cxn modelId="{A31B405C-0A54-4A4E-B2C0-06E8FD6CAE07}" type="presOf" srcId="{791D4364-1C9E-4F91-9BDB-CEA033570C0A}" destId="{2B6301A9-D472-4396-BCDC-EA631D35FB12}" srcOrd="0" destOrd="0" presId="urn:microsoft.com/office/officeart/2005/8/layout/radial6"/>
    <dgm:cxn modelId="{02A08D08-7101-47FD-8848-D9E13827F912}" srcId="{1F021918-1636-431F-AE4D-C054AA28B345}" destId="{7589F0F5-DADC-4062-A1B7-F54E2AFBF1DE}" srcOrd="0" destOrd="0" parTransId="{77A8723E-E3B5-4957-9633-042022D2243E}" sibTransId="{00AC4053-F535-463C-A19F-B4FE218CC0F4}"/>
    <dgm:cxn modelId="{8FFEEC72-E6E2-ED4F-AC6F-DEDC67AFA0EA}" type="presOf" srcId="{1B5EB65F-4618-4744-95C8-D08BDAB5EAD0}" destId="{576F2EDA-2A22-4B45-BFF4-6224C3F98EC6}" srcOrd="0" destOrd="0" presId="urn:microsoft.com/office/officeart/2005/8/layout/radial6"/>
    <dgm:cxn modelId="{AA42497F-CEA7-884A-B9EB-0D679AACA4C0}" type="presOf" srcId="{65D35924-E88C-44C6-B183-1FA4FD095EAA}" destId="{9130B342-71DC-452C-A9AB-7A22443B7A7A}" srcOrd="0" destOrd="0" presId="urn:microsoft.com/office/officeart/2005/8/layout/radial6"/>
    <dgm:cxn modelId="{43D75717-9102-ED47-B287-479C17D7F08F}" type="presOf" srcId="{1F021918-1636-431F-AE4D-C054AA28B345}" destId="{9126DDFE-F037-4115-BF85-D2C030F1241D}" srcOrd="0" destOrd="0" presId="urn:microsoft.com/office/officeart/2005/8/layout/radial6"/>
    <dgm:cxn modelId="{60AEDC54-3AD5-443E-B184-0AD8851F57DE}" srcId="{7589F0F5-DADC-4062-A1B7-F54E2AFBF1DE}" destId="{071B7060-AF31-41D1-9699-F54FACCFA8F4}" srcOrd="1" destOrd="0" parTransId="{68869CD2-DFA1-49E2-BCD5-C13321910A4A}" sibTransId="{C4411D69-1006-4E94-87DA-4ECCE140EEBF}"/>
    <dgm:cxn modelId="{A11A59F4-C96A-E048-B33A-9B67FECDC2EA}" type="presOf" srcId="{C9175E6A-716E-4AF6-886A-B4C71CF53A9D}" destId="{438DEB21-7E3B-4362-A261-C411CC591EE3}" srcOrd="0" destOrd="0" presId="urn:microsoft.com/office/officeart/2005/8/layout/radial6"/>
    <dgm:cxn modelId="{5FEE1366-948E-1F44-9B62-9DC0BA1EE710}" type="presOf" srcId="{C4411D69-1006-4E94-87DA-4ECCE140EEBF}" destId="{745B8D94-423F-4037-9CB2-E5C339615C77}" srcOrd="0" destOrd="0" presId="urn:microsoft.com/office/officeart/2005/8/layout/radial6"/>
    <dgm:cxn modelId="{E71B6FC6-2A37-4C05-B8FA-8E42E03532F7}" srcId="{7589F0F5-DADC-4062-A1B7-F54E2AFBF1DE}" destId="{65D35924-E88C-44C6-B183-1FA4FD095EAA}" srcOrd="0" destOrd="0" parTransId="{5A8992DD-2B95-4BB3-BFF0-1CE716C9ECA3}" sibTransId="{CDB57DE0-A7BD-456F-8998-E0E699EC6505}"/>
    <dgm:cxn modelId="{3870A671-B5C3-9645-A100-E000502DCBE9}" type="presOf" srcId="{8AE3C802-C59A-4A86-B8C9-C50746E9F562}" destId="{974FE99A-B3DB-486B-A4E4-92E46DEA2768}" srcOrd="0" destOrd="0" presId="urn:microsoft.com/office/officeart/2005/8/layout/radial6"/>
    <dgm:cxn modelId="{82878E28-5368-4044-B84F-B71686DA07A9}" srcId="{7589F0F5-DADC-4062-A1B7-F54E2AFBF1DE}" destId="{8AE3C802-C59A-4A86-B8C9-C50746E9F562}" srcOrd="2" destOrd="0" parTransId="{B35208ED-16E9-43DA-A15C-AD3550F396D2}" sibTransId="{C9175E6A-716E-4AF6-886A-B4C71CF53A9D}"/>
    <dgm:cxn modelId="{11A2D01A-1882-4AD8-BB5C-D5E538DB3EFC}" srcId="{7589F0F5-DADC-4062-A1B7-F54E2AFBF1DE}" destId="{791D4364-1C9E-4F91-9BDB-CEA033570C0A}" srcOrd="3" destOrd="0" parTransId="{39A37498-9C0F-4235-955A-AE96898217AB}" sibTransId="{1B5EB65F-4618-4744-95C8-D08BDAB5EAD0}"/>
    <dgm:cxn modelId="{47218696-8C1F-1647-A2BC-0F8F508800BD}" type="presOf" srcId="{CDB57DE0-A7BD-456F-8998-E0E699EC6505}" destId="{03940266-23A3-41F8-8E84-295682E4783A}" srcOrd="0" destOrd="0" presId="urn:microsoft.com/office/officeart/2005/8/layout/radial6"/>
    <dgm:cxn modelId="{D0E2F07E-0ADF-0E4F-98F7-657C0911857D}" type="presParOf" srcId="{9126DDFE-F037-4115-BF85-D2C030F1241D}" destId="{4363B5D2-12D4-459B-8486-60DC5531062E}" srcOrd="0" destOrd="0" presId="urn:microsoft.com/office/officeart/2005/8/layout/radial6"/>
    <dgm:cxn modelId="{BFC136C4-BC63-6B48-AF87-6AAD42D410B5}" type="presParOf" srcId="{9126DDFE-F037-4115-BF85-D2C030F1241D}" destId="{9130B342-71DC-452C-A9AB-7A22443B7A7A}" srcOrd="1" destOrd="0" presId="urn:microsoft.com/office/officeart/2005/8/layout/radial6"/>
    <dgm:cxn modelId="{C2F45D6C-47F9-DF41-9E40-9A663D2BBA4D}" type="presParOf" srcId="{9126DDFE-F037-4115-BF85-D2C030F1241D}" destId="{210E16D2-4A61-4BA6-953D-ECCEB38EC004}" srcOrd="2" destOrd="0" presId="urn:microsoft.com/office/officeart/2005/8/layout/radial6"/>
    <dgm:cxn modelId="{45870501-55EF-6A47-9D7E-D7D6B7A5D723}" type="presParOf" srcId="{9126DDFE-F037-4115-BF85-D2C030F1241D}" destId="{03940266-23A3-41F8-8E84-295682E4783A}" srcOrd="3" destOrd="0" presId="urn:microsoft.com/office/officeart/2005/8/layout/radial6"/>
    <dgm:cxn modelId="{97F7CFAE-D75E-B34F-A636-C303648BF921}" type="presParOf" srcId="{9126DDFE-F037-4115-BF85-D2C030F1241D}" destId="{E93BCE53-4F6E-4CE9-AF92-5F0305C8BE22}" srcOrd="4" destOrd="0" presId="urn:microsoft.com/office/officeart/2005/8/layout/radial6"/>
    <dgm:cxn modelId="{34AE07D6-217C-3C46-B340-8A1CDEE6826F}" type="presParOf" srcId="{9126DDFE-F037-4115-BF85-D2C030F1241D}" destId="{85664225-7C9A-4D64-8DDA-B0F65480F0C7}" srcOrd="5" destOrd="0" presId="urn:microsoft.com/office/officeart/2005/8/layout/radial6"/>
    <dgm:cxn modelId="{F478A695-B84F-D546-A000-7B5A6BDA8FE2}" type="presParOf" srcId="{9126DDFE-F037-4115-BF85-D2C030F1241D}" destId="{745B8D94-423F-4037-9CB2-E5C339615C77}" srcOrd="6" destOrd="0" presId="urn:microsoft.com/office/officeart/2005/8/layout/radial6"/>
    <dgm:cxn modelId="{4E55117C-E2A8-7341-8842-5556360F4554}" type="presParOf" srcId="{9126DDFE-F037-4115-BF85-D2C030F1241D}" destId="{974FE99A-B3DB-486B-A4E4-92E46DEA2768}" srcOrd="7" destOrd="0" presId="urn:microsoft.com/office/officeart/2005/8/layout/radial6"/>
    <dgm:cxn modelId="{2EB3780C-590F-E942-BC40-C102061EEDEA}" type="presParOf" srcId="{9126DDFE-F037-4115-BF85-D2C030F1241D}" destId="{ADC59E44-9EC6-42E1-9BA4-101AF4277310}" srcOrd="8" destOrd="0" presId="urn:microsoft.com/office/officeart/2005/8/layout/radial6"/>
    <dgm:cxn modelId="{CE7D3C01-345D-B043-9F1B-198C99F8B472}" type="presParOf" srcId="{9126DDFE-F037-4115-BF85-D2C030F1241D}" destId="{438DEB21-7E3B-4362-A261-C411CC591EE3}" srcOrd="9" destOrd="0" presId="urn:microsoft.com/office/officeart/2005/8/layout/radial6"/>
    <dgm:cxn modelId="{946959BA-8CC3-8245-A8E7-EE91BF04E7C4}" type="presParOf" srcId="{9126DDFE-F037-4115-BF85-D2C030F1241D}" destId="{2B6301A9-D472-4396-BCDC-EA631D35FB12}" srcOrd="10" destOrd="0" presId="urn:microsoft.com/office/officeart/2005/8/layout/radial6"/>
    <dgm:cxn modelId="{FD442C23-6B1A-B04C-B2F3-2388C10537A0}" type="presParOf" srcId="{9126DDFE-F037-4115-BF85-D2C030F1241D}" destId="{17F6DCA9-6525-404B-A8D6-19E76B4E5005}" srcOrd="11" destOrd="0" presId="urn:microsoft.com/office/officeart/2005/8/layout/radial6"/>
    <dgm:cxn modelId="{8681DF88-46ED-6B40-8B82-A8110FDDF70A}" type="presParOf" srcId="{9126DDFE-F037-4115-BF85-D2C030F1241D}" destId="{576F2EDA-2A22-4B45-BFF4-6224C3F98EC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3037A0E-7913-4830-9AF3-A6E4A789E4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A80CFF-8823-4242-9C10-DA7A2EF68161}">
      <dgm:prSet phldrT="[Text]"/>
      <dgm:spPr>
        <a:solidFill>
          <a:srgbClr val="FFFF00"/>
        </a:solidFill>
      </dgm:spPr>
      <dgm:t>
        <a:bodyPr/>
        <a:lstStyle/>
        <a:p>
          <a:r>
            <a:rPr lang="en-US" b="1" i="1" dirty="0" smtClean="0">
              <a:solidFill>
                <a:srgbClr val="FF0000"/>
              </a:solidFill>
            </a:rPr>
            <a:t>Intentional Act</a:t>
          </a:r>
          <a:endParaRPr lang="en-US" b="1" i="1" dirty="0">
            <a:solidFill>
              <a:srgbClr val="FF0000"/>
            </a:solidFill>
          </a:endParaRPr>
        </a:p>
      </dgm:t>
    </dgm:pt>
    <dgm:pt modelId="{EF6E9B79-E99B-4C3A-BB1E-85779DFCD223}" type="parTrans" cxnId="{34C20C06-42C3-4249-A1E3-E16739CC9AAD}">
      <dgm:prSet/>
      <dgm:spPr/>
      <dgm:t>
        <a:bodyPr/>
        <a:lstStyle/>
        <a:p>
          <a:endParaRPr lang="en-US"/>
        </a:p>
      </dgm:t>
    </dgm:pt>
    <dgm:pt modelId="{0A8D91D2-EAF2-4819-80A4-892DCFF4E996}" type="sibTrans" cxnId="{34C20C06-42C3-4249-A1E3-E16739CC9AAD}">
      <dgm:prSet/>
      <dgm:spPr/>
      <dgm:t>
        <a:bodyPr/>
        <a:lstStyle/>
        <a:p>
          <a:endParaRPr lang="en-US"/>
        </a:p>
      </dgm:t>
    </dgm:pt>
    <dgm:pt modelId="{3FDC5BCF-C610-410E-B406-CB98C5D9CEB6}">
      <dgm:prSet phldrT="[Text]"/>
      <dgm:spPr>
        <a:solidFill>
          <a:srgbClr val="000000"/>
        </a:solidFill>
      </dgm:spPr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Expressly Aimed at Forum</a:t>
          </a:r>
          <a:endParaRPr lang="en-US" i="1" dirty="0">
            <a:solidFill>
              <a:schemeClr val="bg1"/>
            </a:solidFill>
          </a:endParaRPr>
        </a:p>
      </dgm:t>
    </dgm:pt>
    <dgm:pt modelId="{F9F5D3AB-8319-4F8E-963F-27D175BF15CE}" type="parTrans" cxnId="{441E0A3D-FC09-403D-8A40-9B50D8D1443B}">
      <dgm:prSet/>
      <dgm:spPr/>
      <dgm:t>
        <a:bodyPr/>
        <a:lstStyle/>
        <a:p>
          <a:endParaRPr lang="en-US"/>
        </a:p>
      </dgm:t>
    </dgm:pt>
    <dgm:pt modelId="{C14E2486-DD32-4BF5-B9D1-CDDEE459AB25}" type="sibTrans" cxnId="{441E0A3D-FC09-403D-8A40-9B50D8D1443B}">
      <dgm:prSet/>
      <dgm:spPr/>
      <dgm:t>
        <a:bodyPr/>
        <a:lstStyle/>
        <a:p>
          <a:endParaRPr lang="en-US"/>
        </a:p>
      </dgm:t>
    </dgm:pt>
    <dgm:pt modelId="{2072431A-FD4D-4AEE-B131-CFB2263C2B33}">
      <dgm:prSet phldrT="[Text]"/>
      <dgm:spPr>
        <a:solidFill>
          <a:srgbClr val="C00000"/>
        </a:solidFill>
      </dgm:spPr>
      <dgm:t>
        <a:bodyPr/>
        <a:lstStyle/>
        <a:p>
          <a:r>
            <a:rPr lang="en-US" i="1" dirty="0" smtClean="0">
              <a:solidFill>
                <a:srgbClr val="FFFF00"/>
              </a:solidFill>
            </a:rPr>
            <a:t>D Knows Likely </a:t>
          </a:r>
        </a:p>
        <a:p>
          <a:r>
            <a:rPr lang="en-US" i="1" dirty="0" smtClean="0">
              <a:solidFill>
                <a:srgbClr val="FFFF00"/>
              </a:solidFill>
            </a:rPr>
            <a:t>Cause Harm in Forum</a:t>
          </a:r>
          <a:endParaRPr lang="en-US" i="1" dirty="0">
            <a:solidFill>
              <a:srgbClr val="FFFF00"/>
            </a:solidFill>
          </a:endParaRPr>
        </a:p>
      </dgm:t>
    </dgm:pt>
    <dgm:pt modelId="{A8A6CC05-A2E6-40E5-8DDF-73EBAD9E59CB}" type="parTrans" cxnId="{16C1AABB-9312-41D0-B8B6-A8F6183F9BB8}">
      <dgm:prSet/>
      <dgm:spPr/>
      <dgm:t>
        <a:bodyPr/>
        <a:lstStyle/>
        <a:p>
          <a:endParaRPr lang="en-US"/>
        </a:p>
      </dgm:t>
    </dgm:pt>
    <dgm:pt modelId="{1C58A1BE-777B-4735-81CA-10F1BEB7B487}" type="sibTrans" cxnId="{16C1AABB-9312-41D0-B8B6-A8F6183F9BB8}">
      <dgm:prSet/>
      <dgm:spPr/>
      <dgm:t>
        <a:bodyPr/>
        <a:lstStyle/>
        <a:p>
          <a:endParaRPr lang="en-US"/>
        </a:p>
      </dgm:t>
    </dgm:pt>
    <dgm:pt modelId="{22DC1F52-C58A-420F-ACC7-EA13B107190A}" type="pres">
      <dgm:prSet presAssocID="{C3037A0E-7913-4830-9AF3-A6E4A789E4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2FFEB-645E-4A1F-A500-C1A0A5B1C6A2}" type="pres">
      <dgm:prSet presAssocID="{FBA80CFF-8823-4242-9C10-DA7A2EF68161}" presName="parentLin" presStyleCnt="0"/>
      <dgm:spPr/>
    </dgm:pt>
    <dgm:pt modelId="{6034EFEA-60A4-45CA-B001-700D5EA051B9}" type="pres">
      <dgm:prSet presAssocID="{FBA80CFF-8823-4242-9C10-DA7A2EF681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6801515-7AEB-40C0-99BB-AEB4F918B69A}" type="pres">
      <dgm:prSet presAssocID="{FBA80CFF-8823-4242-9C10-DA7A2EF68161}" presName="parentText" presStyleLbl="node1" presStyleIdx="0" presStyleCnt="3" custLinFactNeighborX="11111" custLinFactNeighborY="7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0842E-40D6-4D15-B0DB-FC067AE1BB2B}" type="pres">
      <dgm:prSet presAssocID="{FBA80CFF-8823-4242-9C10-DA7A2EF68161}" presName="negativeSpace" presStyleCnt="0"/>
      <dgm:spPr/>
    </dgm:pt>
    <dgm:pt modelId="{9196F9B7-46A7-4A82-ABDF-E340894375FA}" type="pres">
      <dgm:prSet presAssocID="{FBA80CFF-8823-4242-9C10-DA7A2EF68161}" presName="childText" presStyleLbl="conFgAcc1" presStyleIdx="0" presStyleCnt="3">
        <dgm:presLayoutVars>
          <dgm:bulletEnabled val="1"/>
        </dgm:presLayoutVars>
      </dgm:prSet>
      <dgm:spPr/>
    </dgm:pt>
    <dgm:pt modelId="{580F990B-605A-4A33-B914-38F2E0BF00C2}" type="pres">
      <dgm:prSet presAssocID="{0A8D91D2-EAF2-4819-80A4-892DCFF4E996}" presName="spaceBetweenRectangles" presStyleCnt="0"/>
      <dgm:spPr/>
    </dgm:pt>
    <dgm:pt modelId="{8053CC31-5641-47B0-B154-40E380D8B338}" type="pres">
      <dgm:prSet presAssocID="{3FDC5BCF-C610-410E-B406-CB98C5D9CEB6}" presName="parentLin" presStyleCnt="0"/>
      <dgm:spPr/>
    </dgm:pt>
    <dgm:pt modelId="{53D689AB-A141-4002-AC0A-C605F9AFA7AF}" type="pres">
      <dgm:prSet presAssocID="{3FDC5BCF-C610-410E-B406-CB98C5D9CEB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473B0A3-389F-417B-83EA-5911805C3488}" type="pres">
      <dgm:prSet presAssocID="{3FDC5BCF-C610-410E-B406-CB98C5D9CE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3FE1A-DA4B-45DB-A563-2B087DC4C652}" type="pres">
      <dgm:prSet presAssocID="{3FDC5BCF-C610-410E-B406-CB98C5D9CEB6}" presName="negativeSpace" presStyleCnt="0"/>
      <dgm:spPr/>
    </dgm:pt>
    <dgm:pt modelId="{E8421930-8200-4038-920D-CC88F502737C}" type="pres">
      <dgm:prSet presAssocID="{3FDC5BCF-C610-410E-B406-CB98C5D9CEB6}" presName="childText" presStyleLbl="conFgAcc1" presStyleIdx="1" presStyleCnt="3">
        <dgm:presLayoutVars>
          <dgm:bulletEnabled val="1"/>
        </dgm:presLayoutVars>
      </dgm:prSet>
      <dgm:spPr/>
    </dgm:pt>
    <dgm:pt modelId="{EFBCC685-471F-4D4C-B9F1-95C0CBAAE37A}" type="pres">
      <dgm:prSet presAssocID="{C14E2486-DD32-4BF5-B9D1-CDDEE459AB25}" presName="spaceBetweenRectangles" presStyleCnt="0"/>
      <dgm:spPr/>
    </dgm:pt>
    <dgm:pt modelId="{7BFD9473-90B2-4ABD-AD10-63D33D8C7B1E}" type="pres">
      <dgm:prSet presAssocID="{2072431A-FD4D-4AEE-B131-CFB2263C2B33}" presName="parentLin" presStyleCnt="0"/>
      <dgm:spPr/>
    </dgm:pt>
    <dgm:pt modelId="{B0ABA9D3-BC38-4E65-8BAD-3A7E8B9CD1C4}" type="pres">
      <dgm:prSet presAssocID="{2072431A-FD4D-4AEE-B131-CFB2263C2B3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DB654C7-5E72-4878-9483-2B3DB0742757}" type="pres">
      <dgm:prSet presAssocID="{2072431A-FD4D-4AEE-B131-CFB2263C2B33}" presName="parentText" presStyleLbl="node1" presStyleIdx="2" presStyleCnt="3" custScaleY="1527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4B5EF-003E-4DA2-BBD4-4E18AE2F5ADA}" type="pres">
      <dgm:prSet presAssocID="{2072431A-FD4D-4AEE-B131-CFB2263C2B33}" presName="negativeSpace" presStyleCnt="0"/>
      <dgm:spPr/>
    </dgm:pt>
    <dgm:pt modelId="{F327CE1B-4163-41FB-85B7-56667A2C3CB5}" type="pres">
      <dgm:prSet presAssocID="{2072431A-FD4D-4AEE-B131-CFB2263C2B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F79FA6-1276-4682-96B4-D4E352FA78A2}" type="presOf" srcId="{2072431A-FD4D-4AEE-B131-CFB2263C2B33}" destId="{1DB654C7-5E72-4878-9483-2B3DB0742757}" srcOrd="1" destOrd="0" presId="urn:microsoft.com/office/officeart/2005/8/layout/list1"/>
    <dgm:cxn modelId="{2A5E1485-F974-476F-AAFA-6BA40E83C911}" type="presOf" srcId="{FBA80CFF-8823-4242-9C10-DA7A2EF68161}" destId="{76801515-7AEB-40C0-99BB-AEB4F918B69A}" srcOrd="1" destOrd="0" presId="urn:microsoft.com/office/officeart/2005/8/layout/list1"/>
    <dgm:cxn modelId="{441E0A3D-FC09-403D-8A40-9B50D8D1443B}" srcId="{C3037A0E-7913-4830-9AF3-A6E4A789E4A8}" destId="{3FDC5BCF-C610-410E-B406-CB98C5D9CEB6}" srcOrd="1" destOrd="0" parTransId="{F9F5D3AB-8319-4F8E-963F-27D175BF15CE}" sibTransId="{C14E2486-DD32-4BF5-B9D1-CDDEE459AB25}"/>
    <dgm:cxn modelId="{16C1AABB-9312-41D0-B8B6-A8F6183F9BB8}" srcId="{C3037A0E-7913-4830-9AF3-A6E4A789E4A8}" destId="{2072431A-FD4D-4AEE-B131-CFB2263C2B33}" srcOrd="2" destOrd="0" parTransId="{A8A6CC05-A2E6-40E5-8DDF-73EBAD9E59CB}" sibTransId="{1C58A1BE-777B-4735-81CA-10F1BEB7B487}"/>
    <dgm:cxn modelId="{5B052065-2705-498F-B52C-5818672D3F2E}" type="presOf" srcId="{2072431A-FD4D-4AEE-B131-CFB2263C2B33}" destId="{B0ABA9D3-BC38-4E65-8BAD-3A7E8B9CD1C4}" srcOrd="0" destOrd="0" presId="urn:microsoft.com/office/officeart/2005/8/layout/list1"/>
    <dgm:cxn modelId="{C43835BA-28F1-475F-A355-65DBD81F95BC}" type="presOf" srcId="{FBA80CFF-8823-4242-9C10-DA7A2EF68161}" destId="{6034EFEA-60A4-45CA-B001-700D5EA051B9}" srcOrd="0" destOrd="0" presId="urn:microsoft.com/office/officeart/2005/8/layout/list1"/>
    <dgm:cxn modelId="{5FD26542-2EA7-4577-AF93-8FC02E353F39}" type="presOf" srcId="{3FDC5BCF-C610-410E-B406-CB98C5D9CEB6}" destId="{3473B0A3-389F-417B-83EA-5911805C3488}" srcOrd="1" destOrd="0" presId="urn:microsoft.com/office/officeart/2005/8/layout/list1"/>
    <dgm:cxn modelId="{13C09E4A-A59C-445C-8C1F-7747F7E47560}" type="presOf" srcId="{3FDC5BCF-C610-410E-B406-CB98C5D9CEB6}" destId="{53D689AB-A141-4002-AC0A-C605F9AFA7AF}" srcOrd="0" destOrd="0" presId="urn:microsoft.com/office/officeart/2005/8/layout/list1"/>
    <dgm:cxn modelId="{9ABA2D5D-918F-481F-BA0D-CF68EE255A99}" type="presOf" srcId="{C3037A0E-7913-4830-9AF3-A6E4A789E4A8}" destId="{22DC1F52-C58A-420F-ACC7-EA13B107190A}" srcOrd="0" destOrd="0" presId="urn:microsoft.com/office/officeart/2005/8/layout/list1"/>
    <dgm:cxn modelId="{34C20C06-42C3-4249-A1E3-E16739CC9AAD}" srcId="{C3037A0E-7913-4830-9AF3-A6E4A789E4A8}" destId="{FBA80CFF-8823-4242-9C10-DA7A2EF68161}" srcOrd="0" destOrd="0" parTransId="{EF6E9B79-E99B-4C3A-BB1E-85779DFCD223}" sibTransId="{0A8D91D2-EAF2-4819-80A4-892DCFF4E996}"/>
    <dgm:cxn modelId="{899D75C7-4972-48FC-AEFD-05A0E2E47BC7}" type="presParOf" srcId="{22DC1F52-C58A-420F-ACC7-EA13B107190A}" destId="{C9B2FFEB-645E-4A1F-A500-C1A0A5B1C6A2}" srcOrd="0" destOrd="0" presId="urn:microsoft.com/office/officeart/2005/8/layout/list1"/>
    <dgm:cxn modelId="{0ED196A4-A09B-4021-8C5B-B2528580AA48}" type="presParOf" srcId="{C9B2FFEB-645E-4A1F-A500-C1A0A5B1C6A2}" destId="{6034EFEA-60A4-45CA-B001-700D5EA051B9}" srcOrd="0" destOrd="0" presId="urn:microsoft.com/office/officeart/2005/8/layout/list1"/>
    <dgm:cxn modelId="{F764F730-937B-4498-A1A7-8951E7D24CF3}" type="presParOf" srcId="{C9B2FFEB-645E-4A1F-A500-C1A0A5B1C6A2}" destId="{76801515-7AEB-40C0-99BB-AEB4F918B69A}" srcOrd="1" destOrd="0" presId="urn:microsoft.com/office/officeart/2005/8/layout/list1"/>
    <dgm:cxn modelId="{5CC1DD3E-6274-4686-A996-E656E77D9F1B}" type="presParOf" srcId="{22DC1F52-C58A-420F-ACC7-EA13B107190A}" destId="{1060842E-40D6-4D15-B0DB-FC067AE1BB2B}" srcOrd="1" destOrd="0" presId="urn:microsoft.com/office/officeart/2005/8/layout/list1"/>
    <dgm:cxn modelId="{819EF80C-6C65-46C9-AB8D-3251DE1C7E0D}" type="presParOf" srcId="{22DC1F52-C58A-420F-ACC7-EA13B107190A}" destId="{9196F9B7-46A7-4A82-ABDF-E340894375FA}" srcOrd="2" destOrd="0" presId="urn:microsoft.com/office/officeart/2005/8/layout/list1"/>
    <dgm:cxn modelId="{4B2D3586-228E-450C-BCA3-6BE6C85FACC1}" type="presParOf" srcId="{22DC1F52-C58A-420F-ACC7-EA13B107190A}" destId="{580F990B-605A-4A33-B914-38F2E0BF00C2}" srcOrd="3" destOrd="0" presId="urn:microsoft.com/office/officeart/2005/8/layout/list1"/>
    <dgm:cxn modelId="{5B3AD2CA-384F-40E5-8C5D-9D8B526A1C16}" type="presParOf" srcId="{22DC1F52-C58A-420F-ACC7-EA13B107190A}" destId="{8053CC31-5641-47B0-B154-40E380D8B338}" srcOrd="4" destOrd="0" presId="urn:microsoft.com/office/officeart/2005/8/layout/list1"/>
    <dgm:cxn modelId="{D32B8CE2-A5A9-435D-A18B-4A4B471B4158}" type="presParOf" srcId="{8053CC31-5641-47B0-B154-40E380D8B338}" destId="{53D689AB-A141-4002-AC0A-C605F9AFA7AF}" srcOrd="0" destOrd="0" presId="urn:microsoft.com/office/officeart/2005/8/layout/list1"/>
    <dgm:cxn modelId="{13CDEAE1-91B3-47A1-906D-611DB959E3FD}" type="presParOf" srcId="{8053CC31-5641-47B0-B154-40E380D8B338}" destId="{3473B0A3-389F-417B-83EA-5911805C3488}" srcOrd="1" destOrd="0" presId="urn:microsoft.com/office/officeart/2005/8/layout/list1"/>
    <dgm:cxn modelId="{2E77F892-7FC7-4913-AE03-807DBA64632F}" type="presParOf" srcId="{22DC1F52-C58A-420F-ACC7-EA13B107190A}" destId="{1E93FE1A-DA4B-45DB-A563-2B087DC4C652}" srcOrd="5" destOrd="0" presId="urn:microsoft.com/office/officeart/2005/8/layout/list1"/>
    <dgm:cxn modelId="{ABCAEBC4-B7B4-43F6-8228-078BE0C991E5}" type="presParOf" srcId="{22DC1F52-C58A-420F-ACC7-EA13B107190A}" destId="{E8421930-8200-4038-920D-CC88F502737C}" srcOrd="6" destOrd="0" presId="urn:microsoft.com/office/officeart/2005/8/layout/list1"/>
    <dgm:cxn modelId="{77CC3F17-049F-47C8-A59D-A5968DC0ABDB}" type="presParOf" srcId="{22DC1F52-C58A-420F-ACC7-EA13B107190A}" destId="{EFBCC685-471F-4D4C-B9F1-95C0CBAAE37A}" srcOrd="7" destOrd="0" presId="urn:microsoft.com/office/officeart/2005/8/layout/list1"/>
    <dgm:cxn modelId="{222E37B9-340B-4472-8828-551AD55E6EB8}" type="presParOf" srcId="{22DC1F52-C58A-420F-ACC7-EA13B107190A}" destId="{7BFD9473-90B2-4ABD-AD10-63D33D8C7B1E}" srcOrd="8" destOrd="0" presId="urn:microsoft.com/office/officeart/2005/8/layout/list1"/>
    <dgm:cxn modelId="{46FF81AF-BC5C-4619-8BCB-55D0BDAE55C0}" type="presParOf" srcId="{7BFD9473-90B2-4ABD-AD10-63D33D8C7B1E}" destId="{B0ABA9D3-BC38-4E65-8BAD-3A7E8B9CD1C4}" srcOrd="0" destOrd="0" presId="urn:microsoft.com/office/officeart/2005/8/layout/list1"/>
    <dgm:cxn modelId="{2C54407E-692D-4EE0-BE5F-DBC4094F33C3}" type="presParOf" srcId="{7BFD9473-90B2-4ABD-AD10-63D33D8C7B1E}" destId="{1DB654C7-5E72-4878-9483-2B3DB0742757}" srcOrd="1" destOrd="0" presId="urn:microsoft.com/office/officeart/2005/8/layout/list1"/>
    <dgm:cxn modelId="{715DAB2E-377B-4A60-AF61-E06233437C60}" type="presParOf" srcId="{22DC1F52-C58A-420F-ACC7-EA13B107190A}" destId="{B6F4B5EF-003E-4DA2-BBD4-4E18AE2F5ADA}" srcOrd="9" destOrd="0" presId="urn:microsoft.com/office/officeart/2005/8/layout/list1"/>
    <dgm:cxn modelId="{A885D92D-1274-40DE-9E9E-9FF89C3B143E}" type="presParOf" srcId="{22DC1F52-C58A-420F-ACC7-EA13B107190A}" destId="{F327CE1B-4163-41FB-85B7-56667A2C3C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F07535E-B873-4B95-B621-0C81B08207C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08E44A-0AF6-4576-87B9-56E36EA7B0E9}">
      <dgm:prSet phldrT="[Text]"/>
      <dgm:spPr>
        <a:solidFill>
          <a:srgbClr val="00000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/>
              <a:cs typeface="Source Sans Pro"/>
            </a:rPr>
            <a:t>DEA Agent at Airport in Georgia</a:t>
          </a:r>
        </a:p>
      </dgm:t>
    </dgm:pt>
    <dgm:pt modelId="{CE519316-6872-4BB9-879F-4FD6D0147DD8}" type="parTrans" cxnId="{9EA9476A-A065-4C33-8581-1421CE7E84BF}">
      <dgm:prSet/>
      <dgm:spPr/>
      <dgm:t>
        <a:bodyPr/>
        <a:lstStyle/>
        <a:p>
          <a:endParaRPr lang="en-US"/>
        </a:p>
      </dgm:t>
    </dgm:pt>
    <dgm:pt modelId="{04DC22CE-959E-43DB-9ADE-E7BC2B866713}" type="sibTrans" cxnId="{9EA9476A-A065-4C33-8581-1421CE7E84BF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451EDEE5-BFBE-43F3-A033-71619C2179E0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Source Sans Pro"/>
              <a:cs typeface="Source Sans Pro"/>
            </a:rPr>
            <a:t>Illegally Seizes  Gambling Winnings of Nevada-Bound Plaintiffs</a:t>
          </a:r>
        </a:p>
      </dgm:t>
    </dgm:pt>
    <dgm:pt modelId="{C3ABA201-793F-457D-BAB0-8871EB4C8AAB}" type="parTrans" cxnId="{DF46A135-83CE-4813-9298-248DA7D669CD}">
      <dgm:prSet/>
      <dgm:spPr/>
      <dgm:t>
        <a:bodyPr/>
        <a:lstStyle/>
        <a:p>
          <a:endParaRPr lang="en-US"/>
        </a:p>
      </dgm:t>
    </dgm:pt>
    <dgm:pt modelId="{19FAA2E6-7F1B-4FC2-9786-E6A9D800772A}" type="sibTrans" cxnId="{DF46A135-83CE-4813-9298-248DA7D669CD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38FF463E-73BD-4267-AA6B-8C98E0AD19AA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>
              <a:solidFill>
                <a:srgbClr val="000000"/>
              </a:solidFill>
              <a:latin typeface="Source Sans Pro"/>
              <a:cs typeface="Source Sans Pro"/>
            </a:rPr>
            <a:t>Plaintiffs Fly On to Nevada and Send Substantiating Proof to Atlanta </a:t>
          </a:r>
        </a:p>
      </dgm:t>
    </dgm:pt>
    <dgm:pt modelId="{0E1B560B-B6A4-41BD-BD27-C3DBE2D64384}" type="parTrans" cxnId="{E9CEA32E-E3BC-486B-9B73-01FC54A47D07}">
      <dgm:prSet/>
      <dgm:spPr/>
      <dgm:t>
        <a:bodyPr/>
        <a:lstStyle/>
        <a:p>
          <a:endParaRPr lang="en-US"/>
        </a:p>
      </dgm:t>
    </dgm:pt>
    <dgm:pt modelId="{6572E302-6F8E-4CE2-A475-BB161F9711DC}" type="sibTrans" cxnId="{E9CEA32E-E3BC-486B-9B73-01FC54A47D07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BD434421-0E6D-477F-99D0-8EE04B8350F4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>
              <a:solidFill>
                <a:srgbClr val="000000"/>
              </a:solidFill>
              <a:latin typeface="Source Sans Pro"/>
              <a:cs typeface="Source Sans Pro"/>
            </a:rPr>
            <a:t>DEA Agent Filed False Affidavit To Facilitate Forfeiture of Cash to Government</a:t>
          </a:r>
        </a:p>
      </dgm:t>
    </dgm:pt>
    <dgm:pt modelId="{1873AD2B-F3AA-43C9-B81F-B9C62C499C25}" type="parTrans" cxnId="{30715B1D-E1BE-4E1A-A8BB-8DAF51EA7E09}">
      <dgm:prSet/>
      <dgm:spPr/>
      <dgm:t>
        <a:bodyPr/>
        <a:lstStyle/>
        <a:p>
          <a:endParaRPr lang="en-US"/>
        </a:p>
      </dgm:t>
    </dgm:pt>
    <dgm:pt modelId="{F410E267-D92A-46D2-9AD7-63F8FA7D080A}" type="sibTrans" cxnId="{30715B1D-E1BE-4E1A-A8BB-8DAF51EA7E09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0285DF1C-E955-46F1-9E12-550A45EFF6E1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i="1" dirty="0">
              <a:latin typeface="Source Sans Pro"/>
              <a:cs typeface="Source Sans Pro"/>
            </a:rPr>
            <a:t>  </a:t>
          </a:r>
          <a:r>
            <a:rPr lang="en-US" b="1" i="0" dirty="0">
              <a:solidFill>
                <a:srgbClr val="000000"/>
              </a:solidFill>
              <a:latin typeface="Source Sans Pro"/>
              <a:cs typeface="Source Sans Pro"/>
            </a:rPr>
            <a:t>Plaintiffs allege injury in Nevada where they, in part, reside</a:t>
          </a:r>
          <a:endParaRPr lang="en-US" b="1" i="1" dirty="0">
            <a:solidFill>
              <a:srgbClr val="000000"/>
            </a:solidFill>
            <a:latin typeface="Source Sans Pro"/>
            <a:cs typeface="Source Sans Pro"/>
          </a:endParaRPr>
        </a:p>
      </dgm:t>
    </dgm:pt>
    <dgm:pt modelId="{E2B1FBD4-51C8-40B1-83C7-2E7110A1659F}" type="parTrans" cxnId="{39BCD00C-6360-4F6C-B7E7-6875C7F6C27B}">
      <dgm:prSet/>
      <dgm:spPr/>
      <dgm:t>
        <a:bodyPr/>
        <a:lstStyle/>
        <a:p>
          <a:endParaRPr lang="en-US"/>
        </a:p>
      </dgm:t>
    </dgm:pt>
    <dgm:pt modelId="{245AAD45-B7EC-4EBE-8FCA-468D5800D41A}" type="sibTrans" cxnId="{39BCD00C-6360-4F6C-B7E7-6875C7F6C27B}">
      <dgm:prSet/>
      <dgm:spPr/>
      <dgm:t>
        <a:bodyPr/>
        <a:lstStyle/>
        <a:p>
          <a:endParaRPr lang="en-US"/>
        </a:p>
      </dgm:t>
    </dgm:pt>
    <dgm:pt modelId="{083A87E9-2ADA-4C0F-8A9E-69441009A252}" type="pres">
      <dgm:prSet presAssocID="{BF07535E-B873-4B95-B621-0C81B08207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E0F47-0CC6-4803-9FEF-BDC0A8DDDA60}" type="pres">
      <dgm:prSet presAssocID="{2408E44A-0AF6-4576-87B9-56E36EA7B0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99DC5-115E-4373-9DF1-D2289E80B5C2}" type="pres">
      <dgm:prSet presAssocID="{04DC22CE-959E-43DB-9ADE-E7BC2B86671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1A2DB8-430C-42B5-B9CD-BE2AF1DC0132}" type="pres">
      <dgm:prSet presAssocID="{04DC22CE-959E-43DB-9ADE-E7BC2B86671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8B70D00-520C-47BD-9FB8-E3C5602AEA87}" type="pres">
      <dgm:prSet presAssocID="{451EDEE5-BFBE-43F3-A033-71619C2179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5F6B2-FAE8-47AE-9580-2729381A9A99}" type="pres">
      <dgm:prSet presAssocID="{19FAA2E6-7F1B-4FC2-9786-E6A9D800772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8A928D2-3F20-476A-8CB0-025E9ED92374}" type="pres">
      <dgm:prSet presAssocID="{19FAA2E6-7F1B-4FC2-9786-E6A9D800772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ACEDDA9-1596-4856-BC07-92ED2C347E3C}" type="pres">
      <dgm:prSet presAssocID="{38FF463E-73BD-4267-AA6B-8C98E0AD19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788AC-5C0A-49B1-81F9-8D70A9798C82}" type="pres">
      <dgm:prSet presAssocID="{6572E302-6F8E-4CE2-A475-BB161F9711D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4A12F44-6730-45DA-9B8A-E982790CA607}" type="pres">
      <dgm:prSet presAssocID="{6572E302-6F8E-4CE2-A475-BB161F9711D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9D568C0-F36A-4D05-8304-6F491E79300B}" type="pres">
      <dgm:prSet presAssocID="{BD434421-0E6D-477F-99D0-8EE04B8350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CE231-2D64-4093-9C73-E97AD64D5933}" type="pres">
      <dgm:prSet presAssocID="{F410E267-D92A-46D2-9AD7-63F8FA7D080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04CCD99-9C20-4118-A510-0E6F16F322F5}" type="pres">
      <dgm:prSet presAssocID="{F410E267-D92A-46D2-9AD7-63F8FA7D080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8411959-B762-4082-82C3-C78700D73A50}" type="pres">
      <dgm:prSet presAssocID="{0285DF1C-E955-46F1-9E12-550A45EFF6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CC2B4-3780-1840-B54F-72F52E58FE39}" type="presOf" srcId="{6572E302-6F8E-4CE2-A475-BB161F9711DC}" destId="{B6F788AC-5C0A-49B1-81F9-8D70A9798C82}" srcOrd="0" destOrd="0" presId="urn:microsoft.com/office/officeart/2005/8/layout/process5"/>
    <dgm:cxn modelId="{B2FCC103-8045-404C-AB19-A58A1E9D2010}" type="presOf" srcId="{F410E267-D92A-46D2-9AD7-63F8FA7D080A}" destId="{A4DCE231-2D64-4093-9C73-E97AD64D5933}" srcOrd="0" destOrd="0" presId="urn:microsoft.com/office/officeart/2005/8/layout/process5"/>
    <dgm:cxn modelId="{5CBFED30-3B85-C444-ABD0-E108E2810AFB}" type="presOf" srcId="{2408E44A-0AF6-4576-87B9-56E36EA7B0E9}" destId="{FA9E0F47-0CC6-4803-9FEF-BDC0A8DDDA60}" srcOrd="0" destOrd="0" presId="urn:microsoft.com/office/officeart/2005/8/layout/process5"/>
    <dgm:cxn modelId="{56AE7359-B022-9E42-AE72-3A574035BE2B}" type="presOf" srcId="{BF07535E-B873-4B95-B621-0C81B08207CA}" destId="{083A87E9-2ADA-4C0F-8A9E-69441009A252}" srcOrd="0" destOrd="0" presId="urn:microsoft.com/office/officeart/2005/8/layout/process5"/>
    <dgm:cxn modelId="{E9CEA32E-E3BC-486B-9B73-01FC54A47D07}" srcId="{BF07535E-B873-4B95-B621-0C81B08207CA}" destId="{38FF463E-73BD-4267-AA6B-8C98E0AD19AA}" srcOrd="2" destOrd="0" parTransId="{0E1B560B-B6A4-41BD-BD27-C3DBE2D64384}" sibTransId="{6572E302-6F8E-4CE2-A475-BB161F9711DC}"/>
    <dgm:cxn modelId="{39BCD00C-6360-4F6C-B7E7-6875C7F6C27B}" srcId="{BF07535E-B873-4B95-B621-0C81B08207CA}" destId="{0285DF1C-E955-46F1-9E12-550A45EFF6E1}" srcOrd="4" destOrd="0" parTransId="{E2B1FBD4-51C8-40B1-83C7-2E7110A1659F}" sibTransId="{245AAD45-B7EC-4EBE-8FCA-468D5800D41A}"/>
    <dgm:cxn modelId="{A50CACF7-6BE1-DE4D-B723-B45E94F024ED}" type="presOf" srcId="{451EDEE5-BFBE-43F3-A033-71619C2179E0}" destId="{28B70D00-520C-47BD-9FB8-E3C5602AEA87}" srcOrd="0" destOrd="0" presId="urn:microsoft.com/office/officeart/2005/8/layout/process5"/>
    <dgm:cxn modelId="{58363119-A21D-3146-867A-7B83BF16F36C}" type="presOf" srcId="{6572E302-6F8E-4CE2-A475-BB161F9711DC}" destId="{94A12F44-6730-45DA-9B8A-E982790CA607}" srcOrd="1" destOrd="0" presId="urn:microsoft.com/office/officeart/2005/8/layout/process5"/>
    <dgm:cxn modelId="{DF46A135-83CE-4813-9298-248DA7D669CD}" srcId="{BF07535E-B873-4B95-B621-0C81B08207CA}" destId="{451EDEE5-BFBE-43F3-A033-71619C2179E0}" srcOrd="1" destOrd="0" parTransId="{C3ABA201-793F-457D-BAB0-8871EB4C8AAB}" sibTransId="{19FAA2E6-7F1B-4FC2-9786-E6A9D800772A}"/>
    <dgm:cxn modelId="{F991E765-7350-8847-A53B-76D8E136192B}" type="presOf" srcId="{BD434421-0E6D-477F-99D0-8EE04B8350F4}" destId="{49D568C0-F36A-4D05-8304-6F491E79300B}" srcOrd="0" destOrd="0" presId="urn:microsoft.com/office/officeart/2005/8/layout/process5"/>
    <dgm:cxn modelId="{EFB6D3ED-2A80-E145-926D-23B464E770A9}" type="presOf" srcId="{04DC22CE-959E-43DB-9ADE-E7BC2B866713}" destId="{AB1A2DB8-430C-42B5-B9CD-BE2AF1DC0132}" srcOrd="1" destOrd="0" presId="urn:microsoft.com/office/officeart/2005/8/layout/process5"/>
    <dgm:cxn modelId="{AAAD411A-5287-AE4C-BF67-8460BB176F21}" type="presOf" srcId="{19FAA2E6-7F1B-4FC2-9786-E6A9D800772A}" destId="{A8A928D2-3F20-476A-8CB0-025E9ED92374}" srcOrd="1" destOrd="0" presId="urn:microsoft.com/office/officeart/2005/8/layout/process5"/>
    <dgm:cxn modelId="{30715B1D-E1BE-4E1A-A8BB-8DAF51EA7E09}" srcId="{BF07535E-B873-4B95-B621-0C81B08207CA}" destId="{BD434421-0E6D-477F-99D0-8EE04B8350F4}" srcOrd="3" destOrd="0" parTransId="{1873AD2B-F3AA-43C9-B81F-B9C62C499C25}" sibTransId="{F410E267-D92A-46D2-9AD7-63F8FA7D080A}"/>
    <dgm:cxn modelId="{E54B8DFD-53BE-8940-BF6E-5DCA8240414A}" type="presOf" srcId="{19FAA2E6-7F1B-4FC2-9786-E6A9D800772A}" destId="{0935F6B2-FAE8-47AE-9580-2729381A9A99}" srcOrd="0" destOrd="0" presId="urn:microsoft.com/office/officeart/2005/8/layout/process5"/>
    <dgm:cxn modelId="{F874AB55-C4B6-544B-AC19-FCFC6A9B4CF9}" type="presOf" srcId="{F410E267-D92A-46D2-9AD7-63F8FA7D080A}" destId="{E04CCD99-9C20-4118-A510-0E6F16F322F5}" srcOrd="1" destOrd="0" presId="urn:microsoft.com/office/officeart/2005/8/layout/process5"/>
    <dgm:cxn modelId="{F0E503BB-A7D9-174D-BAD0-A69137729C37}" type="presOf" srcId="{0285DF1C-E955-46F1-9E12-550A45EFF6E1}" destId="{78411959-B762-4082-82C3-C78700D73A50}" srcOrd="0" destOrd="0" presId="urn:microsoft.com/office/officeart/2005/8/layout/process5"/>
    <dgm:cxn modelId="{F41C78F6-6316-244A-87BE-BD3E1D3343BA}" type="presOf" srcId="{38FF463E-73BD-4267-AA6B-8C98E0AD19AA}" destId="{0ACEDDA9-1596-4856-BC07-92ED2C347E3C}" srcOrd="0" destOrd="0" presId="urn:microsoft.com/office/officeart/2005/8/layout/process5"/>
    <dgm:cxn modelId="{CB196570-CAC5-A148-8248-3714597BAF7B}" type="presOf" srcId="{04DC22CE-959E-43DB-9ADE-E7BC2B866713}" destId="{07399DC5-115E-4373-9DF1-D2289E80B5C2}" srcOrd="0" destOrd="0" presId="urn:microsoft.com/office/officeart/2005/8/layout/process5"/>
    <dgm:cxn modelId="{9EA9476A-A065-4C33-8581-1421CE7E84BF}" srcId="{BF07535E-B873-4B95-B621-0C81B08207CA}" destId="{2408E44A-0AF6-4576-87B9-56E36EA7B0E9}" srcOrd="0" destOrd="0" parTransId="{CE519316-6872-4BB9-879F-4FD6D0147DD8}" sibTransId="{04DC22CE-959E-43DB-9ADE-E7BC2B866713}"/>
    <dgm:cxn modelId="{623AFB7F-FFB2-4D47-A856-81E6D1660A19}" type="presParOf" srcId="{083A87E9-2ADA-4C0F-8A9E-69441009A252}" destId="{FA9E0F47-0CC6-4803-9FEF-BDC0A8DDDA60}" srcOrd="0" destOrd="0" presId="urn:microsoft.com/office/officeart/2005/8/layout/process5"/>
    <dgm:cxn modelId="{469E5AE0-1A62-D147-B020-B65C7E9D13D3}" type="presParOf" srcId="{083A87E9-2ADA-4C0F-8A9E-69441009A252}" destId="{07399DC5-115E-4373-9DF1-D2289E80B5C2}" srcOrd="1" destOrd="0" presId="urn:microsoft.com/office/officeart/2005/8/layout/process5"/>
    <dgm:cxn modelId="{33A8CB13-E688-E74C-9E8A-FA1DC075F217}" type="presParOf" srcId="{07399DC5-115E-4373-9DF1-D2289E80B5C2}" destId="{AB1A2DB8-430C-42B5-B9CD-BE2AF1DC0132}" srcOrd="0" destOrd="0" presId="urn:microsoft.com/office/officeart/2005/8/layout/process5"/>
    <dgm:cxn modelId="{25E61A41-E402-AC46-B6F5-0F67B479FE86}" type="presParOf" srcId="{083A87E9-2ADA-4C0F-8A9E-69441009A252}" destId="{28B70D00-520C-47BD-9FB8-E3C5602AEA87}" srcOrd="2" destOrd="0" presId="urn:microsoft.com/office/officeart/2005/8/layout/process5"/>
    <dgm:cxn modelId="{529D702A-2ADE-E34E-8B5D-9BAA238DE79F}" type="presParOf" srcId="{083A87E9-2ADA-4C0F-8A9E-69441009A252}" destId="{0935F6B2-FAE8-47AE-9580-2729381A9A99}" srcOrd="3" destOrd="0" presId="urn:microsoft.com/office/officeart/2005/8/layout/process5"/>
    <dgm:cxn modelId="{BB6C3EDF-F163-AA43-B2E2-ED12B9254F75}" type="presParOf" srcId="{0935F6B2-FAE8-47AE-9580-2729381A9A99}" destId="{A8A928D2-3F20-476A-8CB0-025E9ED92374}" srcOrd="0" destOrd="0" presId="urn:microsoft.com/office/officeart/2005/8/layout/process5"/>
    <dgm:cxn modelId="{A978EB08-12F9-0043-B600-33D82FE60601}" type="presParOf" srcId="{083A87E9-2ADA-4C0F-8A9E-69441009A252}" destId="{0ACEDDA9-1596-4856-BC07-92ED2C347E3C}" srcOrd="4" destOrd="0" presId="urn:microsoft.com/office/officeart/2005/8/layout/process5"/>
    <dgm:cxn modelId="{51AF6857-2D77-A144-9A1D-F7CD11535BAA}" type="presParOf" srcId="{083A87E9-2ADA-4C0F-8A9E-69441009A252}" destId="{B6F788AC-5C0A-49B1-81F9-8D70A9798C82}" srcOrd="5" destOrd="0" presId="urn:microsoft.com/office/officeart/2005/8/layout/process5"/>
    <dgm:cxn modelId="{DB73E9D4-37C1-2F4E-8C57-8AD19671BFC8}" type="presParOf" srcId="{B6F788AC-5C0A-49B1-81F9-8D70A9798C82}" destId="{94A12F44-6730-45DA-9B8A-E982790CA607}" srcOrd="0" destOrd="0" presId="urn:microsoft.com/office/officeart/2005/8/layout/process5"/>
    <dgm:cxn modelId="{054BCA44-C1D4-304B-9F7B-2CCCEF793D4C}" type="presParOf" srcId="{083A87E9-2ADA-4C0F-8A9E-69441009A252}" destId="{49D568C0-F36A-4D05-8304-6F491E79300B}" srcOrd="6" destOrd="0" presId="urn:microsoft.com/office/officeart/2005/8/layout/process5"/>
    <dgm:cxn modelId="{9AE1E56B-D854-0C47-BF83-50C47902ABC6}" type="presParOf" srcId="{083A87E9-2ADA-4C0F-8A9E-69441009A252}" destId="{A4DCE231-2D64-4093-9C73-E97AD64D5933}" srcOrd="7" destOrd="0" presId="urn:microsoft.com/office/officeart/2005/8/layout/process5"/>
    <dgm:cxn modelId="{74B666AB-4C76-2D42-83E3-96081B225BE6}" type="presParOf" srcId="{A4DCE231-2D64-4093-9C73-E97AD64D5933}" destId="{E04CCD99-9C20-4118-A510-0E6F16F322F5}" srcOrd="0" destOrd="0" presId="urn:microsoft.com/office/officeart/2005/8/layout/process5"/>
    <dgm:cxn modelId="{02DFF59A-75BC-DF44-B6B7-5E61B1DCD778}" type="presParOf" srcId="{083A87E9-2ADA-4C0F-8A9E-69441009A252}" destId="{78411959-B762-4082-82C3-C78700D73A5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281F10-0111-4C60-B669-97D16B6535B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35383-C41D-4CD8-AC4E-AC989AC6BC9A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smtClean="0"/>
            <a:t>Procedural Differences</a:t>
          </a:r>
          <a:endParaRPr lang="en-US" sz="2800" b="1" dirty="0"/>
        </a:p>
      </dgm:t>
    </dgm:pt>
    <dgm:pt modelId="{3165B1BA-3B4C-49EC-BCFB-A763B5F1F44B}" type="parTrans" cxnId="{3884BEE8-DB12-4A83-93E5-15593C84138A}">
      <dgm:prSet/>
      <dgm:spPr/>
      <dgm:t>
        <a:bodyPr/>
        <a:lstStyle/>
        <a:p>
          <a:endParaRPr lang="en-US"/>
        </a:p>
      </dgm:t>
    </dgm:pt>
    <dgm:pt modelId="{569D338E-8BB7-4170-8197-1858E436742A}" type="sibTrans" cxnId="{3884BEE8-DB12-4A83-93E5-15593C84138A}">
      <dgm:prSet/>
      <dgm:spPr/>
      <dgm:t>
        <a:bodyPr/>
        <a:lstStyle/>
        <a:p>
          <a:endParaRPr lang="en-US"/>
        </a:p>
      </dgm:t>
    </dgm:pt>
    <dgm:pt modelId="{ABFF1668-AA03-4C96-869A-9979F0DD176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Jurisdiction</a:t>
          </a:r>
          <a:endParaRPr lang="en-US" sz="2400" b="1" dirty="0">
            <a:solidFill>
              <a:srgbClr val="FFFF00"/>
            </a:solidFill>
          </a:endParaRPr>
        </a:p>
      </dgm:t>
    </dgm:pt>
    <dgm:pt modelId="{3C95B5E9-263C-44AA-963F-55C3C9D0AF25}" type="parTrans" cxnId="{0626C868-CB1A-406A-A365-32FF1C4E9A4A}">
      <dgm:prSet/>
      <dgm:spPr/>
      <dgm:t>
        <a:bodyPr/>
        <a:lstStyle/>
        <a:p>
          <a:endParaRPr lang="en-US"/>
        </a:p>
      </dgm:t>
    </dgm:pt>
    <dgm:pt modelId="{BE64CDB9-7CA4-4DF4-A069-D330DF3B4804}" type="sibTrans" cxnId="{0626C868-CB1A-406A-A365-32FF1C4E9A4A}">
      <dgm:prSet/>
      <dgm:spPr/>
      <dgm:t>
        <a:bodyPr/>
        <a:lstStyle/>
        <a:p>
          <a:endParaRPr lang="en-US"/>
        </a:p>
      </dgm:t>
    </dgm:pt>
    <dgm:pt modelId="{DA343AC5-A667-40D6-A392-30E70847F47B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Pleadings</a:t>
          </a:r>
          <a:endParaRPr lang="en-US" sz="2400" b="1" dirty="0">
            <a:solidFill>
              <a:srgbClr val="000000"/>
            </a:solidFill>
          </a:endParaRPr>
        </a:p>
      </dgm:t>
    </dgm:pt>
    <dgm:pt modelId="{C05C6F33-DE53-4E96-8168-F78B6738952D}" type="parTrans" cxnId="{56CE3598-B05B-4BCC-8A62-02291E5EECD9}">
      <dgm:prSet/>
      <dgm:spPr/>
      <dgm:t>
        <a:bodyPr/>
        <a:lstStyle/>
        <a:p>
          <a:endParaRPr lang="en-US"/>
        </a:p>
      </dgm:t>
    </dgm:pt>
    <dgm:pt modelId="{F40B7EB9-656E-4DD5-9807-37A643F50C44}" type="sibTrans" cxnId="{56CE3598-B05B-4BCC-8A62-02291E5EECD9}">
      <dgm:prSet/>
      <dgm:spPr/>
      <dgm:t>
        <a:bodyPr/>
        <a:lstStyle/>
        <a:p>
          <a:endParaRPr lang="en-US"/>
        </a:p>
      </dgm:t>
    </dgm:pt>
    <dgm:pt modelId="{430EA8F8-6F92-4932-AE34-7CD38003F85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 smtClean="0"/>
            <a:t>Venue</a:t>
          </a:r>
          <a:endParaRPr lang="en-US" sz="2400" b="1" dirty="0"/>
        </a:p>
      </dgm:t>
    </dgm:pt>
    <dgm:pt modelId="{3D05459F-C454-4854-9EC7-6A093ECE4740}" type="parTrans" cxnId="{208372EA-29AC-42F4-BB4B-8D1F87C19625}">
      <dgm:prSet/>
      <dgm:spPr/>
      <dgm:t>
        <a:bodyPr/>
        <a:lstStyle/>
        <a:p>
          <a:endParaRPr lang="en-US"/>
        </a:p>
      </dgm:t>
    </dgm:pt>
    <dgm:pt modelId="{A6C7820A-F1FA-4AAC-B7FB-DC5C646FD97B}" type="sibTrans" cxnId="{208372EA-29AC-42F4-BB4B-8D1F87C19625}">
      <dgm:prSet/>
      <dgm:spPr/>
      <dgm:t>
        <a:bodyPr/>
        <a:lstStyle/>
        <a:p>
          <a:endParaRPr lang="en-US"/>
        </a:p>
      </dgm:t>
    </dgm:pt>
    <dgm:pt modelId="{1118C9F8-005B-4790-9477-B01445E6A6C8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Judges</a:t>
          </a:r>
          <a:endParaRPr lang="en-US" sz="2400" b="1" dirty="0">
            <a:solidFill>
              <a:schemeClr val="tx1"/>
            </a:solidFill>
          </a:endParaRPr>
        </a:p>
      </dgm:t>
    </dgm:pt>
    <dgm:pt modelId="{085AF36C-A94E-4549-854D-D5B23E1A11C4}" type="parTrans" cxnId="{15B722F7-5E82-4117-B440-1DFFC4F1EC2F}">
      <dgm:prSet/>
      <dgm:spPr/>
      <dgm:t>
        <a:bodyPr/>
        <a:lstStyle/>
        <a:p>
          <a:endParaRPr lang="en-US"/>
        </a:p>
      </dgm:t>
    </dgm:pt>
    <dgm:pt modelId="{BD0C0155-24A1-4634-8A22-F196E826D823}" type="sibTrans" cxnId="{15B722F7-5E82-4117-B440-1DFFC4F1EC2F}">
      <dgm:prSet/>
      <dgm:spPr/>
      <dgm:t>
        <a:bodyPr/>
        <a:lstStyle/>
        <a:p>
          <a:endParaRPr lang="en-US"/>
        </a:p>
      </dgm:t>
    </dgm:pt>
    <dgm:pt modelId="{A4946D85-2C44-48DC-AF65-692765568D4F}">
      <dgm:prSet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Juries</a:t>
          </a:r>
          <a:endParaRPr lang="en-US" sz="2400" b="1" dirty="0">
            <a:solidFill>
              <a:srgbClr val="FFFF00"/>
            </a:solidFill>
          </a:endParaRPr>
        </a:p>
      </dgm:t>
    </dgm:pt>
    <dgm:pt modelId="{76D4F6D1-EE30-41A9-AE93-1937ED5391B5}" type="parTrans" cxnId="{1298EAA6-A51D-43C8-B04B-5191801A1854}">
      <dgm:prSet/>
      <dgm:spPr/>
      <dgm:t>
        <a:bodyPr/>
        <a:lstStyle/>
        <a:p>
          <a:endParaRPr lang="en-US"/>
        </a:p>
      </dgm:t>
    </dgm:pt>
    <dgm:pt modelId="{F6A91F26-08C5-4DA6-8112-1ADE1A8DCC21}" type="sibTrans" cxnId="{1298EAA6-A51D-43C8-B04B-5191801A1854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E923C67C-64CE-49A2-BFF1-75AA68D874D1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Summary Judgment</a:t>
          </a:r>
          <a:endParaRPr lang="en-US" sz="2400" b="1" dirty="0">
            <a:solidFill>
              <a:schemeClr val="bg1"/>
            </a:solidFill>
          </a:endParaRPr>
        </a:p>
      </dgm:t>
    </dgm:pt>
    <dgm:pt modelId="{E928B747-9A56-468B-86AE-6EE5A02037C1}" type="parTrans" cxnId="{37BE967C-8BD4-4D68-8D5F-F398339327A5}">
      <dgm:prSet/>
      <dgm:spPr/>
      <dgm:t>
        <a:bodyPr/>
        <a:lstStyle/>
        <a:p>
          <a:endParaRPr lang="en-US"/>
        </a:p>
      </dgm:t>
    </dgm:pt>
    <dgm:pt modelId="{4E985D03-DF1C-4460-BBB9-0F868CF46E54}" type="sibTrans" cxnId="{37BE967C-8BD4-4D68-8D5F-F398339327A5}">
      <dgm:prSet/>
      <dgm:spPr/>
      <dgm:t>
        <a:bodyPr/>
        <a:lstStyle/>
        <a:p>
          <a:endParaRPr lang="en-US"/>
        </a:p>
      </dgm:t>
    </dgm:pt>
    <dgm:pt modelId="{39E7E95F-B7A2-4F47-B7D9-88268C18D871}">
      <dgm:prSet/>
      <dgm:spPr/>
      <dgm:t>
        <a:bodyPr/>
        <a:lstStyle/>
        <a:p>
          <a:endParaRPr lang="en-US"/>
        </a:p>
      </dgm:t>
    </dgm:pt>
    <dgm:pt modelId="{D968DAD8-21B2-4893-8018-F384DFC95EB3}" type="parTrans" cxnId="{9AF6E250-F071-4B55-AACB-C425E1EB9BD0}">
      <dgm:prSet/>
      <dgm:spPr/>
      <dgm:t>
        <a:bodyPr/>
        <a:lstStyle/>
        <a:p>
          <a:endParaRPr lang="en-US"/>
        </a:p>
      </dgm:t>
    </dgm:pt>
    <dgm:pt modelId="{F9336B66-B619-45B6-A095-515EEC008686}" type="sibTrans" cxnId="{9AF6E250-F071-4B55-AACB-C425E1EB9BD0}">
      <dgm:prSet/>
      <dgm:spPr/>
      <dgm:t>
        <a:bodyPr/>
        <a:lstStyle/>
        <a:p>
          <a:endParaRPr lang="en-US"/>
        </a:p>
      </dgm:t>
    </dgm:pt>
    <dgm:pt modelId="{3254DF64-3372-47BD-A27E-2E930C50988E}">
      <dgm:prSet custT="1"/>
      <dgm:spPr>
        <a:solidFill>
          <a:srgbClr val="002060"/>
        </a:solidFill>
      </dgm:spPr>
      <dgm:t>
        <a:bodyPr/>
        <a:lstStyle/>
        <a:p>
          <a:r>
            <a:rPr lang="en-US" sz="2400" dirty="0" smtClean="0"/>
            <a:t>Discovery</a:t>
          </a:r>
          <a:endParaRPr lang="en-US" sz="2400" dirty="0"/>
        </a:p>
      </dgm:t>
    </dgm:pt>
    <dgm:pt modelId="{AA4AA913-F50E-4807-AB7A-A09FB93E7574}" type="parTrans" cxnId="{122FDE24-2D86-4D22-BA54-DC5DCE0BAF79}">
      <dgm:prSet/>
      <dgm:spPr/>
      <dgm:t>
        <a:bodyPr/>
        <a:lstStyle/>
        <a:p>
          <a:endParaRPr lang="en-US"/>
        </a:p>
      </dgm:t>
    </dgm:pt>
    <dgm:pt modelId="{2BE18F6B-65D0-4B77-BA18-A8F29B4C63F0}" type="sibTrans" cxnId="{122FDE24-2D86-4D22-BA54-DC5DCE0BAF79}">
      <dgm:prSet/>
      <dgm:spPr/>
      <dgm:t>
        <a:bodyPr/>
        <a:lstStyle/>
        <a:p>
          <a:endParaRPr lang="en-US"/>
        </a:p>
      </dgm:t>
    </dgm:pt>
    <dgm:pt modelId="{C6B76E68-8C60-4819-9885-C46B024C313B}" type="pres">
      <dgm:prSet presAssocID="{D6281F10-0111-4C60-B669-97D16B6535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A332E0-88D3-4DF9-B5C3-117224663AA6}" type="pres">
      <dgm:prSet presAssocID="{C7435383-C41D-4CD8-AC4E-AC989AC6BC9A}" presName="centerShape" presStyleLbl="node0" presStyleIdx="0" presStyleCnt="1" custScaleX="114513"/>
      <dgm:spPr/>
      <dgm:t>
        <a:bodyPr/>
        <a:lstStyle/>
        <a:p>
          <a:endParaRPr lang="en-US"/>
        </a:p>
      </dgm:t>
    </dgm:pt>
    <dgm:pt modelId="{469B4597-505F-415F-9167-AFF78423B709}" type="pres">
      <dgm:prSet presAssocID="{ABFF1668-AA03-4C96-869A-9979F0DD1765}" presName="node" presStyleLbl="node1" presStyleIdx="0" presStyleCnt="7" custScaleX="143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9F040-35FB-48E4-8F68-639299607816}" type="pres">
      <dgm:prSet presAssocID="{ABFF1668-AA03-4C96-869A-9979F0DD1765}" presName="dummy" presStyleCnt="0"/>
      <dgm:spPr/>
    </dgm:pt>
    <dgm:pt modelId="{941CC42F-708B-4627-9042-6A8996D9B9B9}" type="pres">
      <dgm:prSet presAssocID="{BE64CDB9-7CA4-4DF4-A069-D330DF3B4804}" presName="sibTrans" presStyleLbl="sibTrans2D1" presStyleIdx="0" presStyleCnt="7"/>
      <dgm:spPr/>
      <dgm:t>
        <a:bodyPr/>
        <a:lstStyle/>
        <a:p>
          <a:endParaRPr lang="en-US"/>
        </a:p>
      </dgm:t>
    </dgm:pt>
    <dgm:pt modelId="{DBAEF010-CD02-4611-8687-3D27AFE14BFB}" type="pres">
      <dgm:prSet presAssocID="{DA343AC5-A667-40D6-A392-30E70847F47B}" presName="node" presStyleLbl="node1" presStyleIdx="1" presStyleCnt="7" custScaleX="143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F6E27-9C8F-4BFE-BBE5-1603882E3BAA}" type="pres">
      <dgm:prSet presAssocID="{DA343AC5-A667-40D6-A392-30E70847F47B}" presName="dummy" presStyleCnt="0"/>
      <dgm:spPr/>
    </dgm:pt>
    <dgm:pt modelId="{8121BAD0-1EE8-41BC-B540-CCC784A2DE51}" type="pres">
      <dgm:prSet presAssocID="{F40B7EB9-656E-4DD5-9807-37A643F50C4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D449FD4-C2F1-4032-9D4E-4B6B3A25A4F4}" type="pres">
      <dgm:prSet presAssocID="{430EA8F8-6F92-4932-AE34-7CD38003F858}" presName="node" presStyleLbl="node1" presStyleIdx="2" presStyleCnt="7" custScaleX="143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FC519-82CC-49C5-B761-7178147BF20F}" type="pres">
      <dgm:prSet presAssocID="{430EA8F8-6F92-4932-AE34-7CD38003F858}" presName="dummy" presStyleCnt="0"/>
      <dgm:spPr/>
    </dgm:pt>
    <dgm:pt modelId="{BD032318-2B30-4740-B212-FA2DA93EB04E}" type="pres">
      <dgm:prSet presAssocID="{A6C7820A-F1FA-4AAC-B7FB-DC5C646FD97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DDF7AEF7-3050-4891-A4F0-C538471DECBC}" type="pres">
      <dgm:prSet presAssocID="{1118C9F8-005B-4790-9477-B01445E6A6C8}" presName="node" presStyleLbl="node1" presStyleIdx="3" presStyleCnt="7" custScaleX="143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0D601-9466-4D15-9597-326AD7346AB7}" type="pres">
      <dgm:prSet presAssocID="{1118C9F8-005B-4790-9477-B01445E6A6C8}" presName="dummy" presStyleCnt="0"/>
      <dgm:spPr/>
    </dgm:pt>
    <dgm:pt modelId="{DE070245-D1C1-4855-93DF-DF4F839BDB0E}" type="pres">
      <dgm:prSet presAssocID="{BD0C0155-24A1-4634-8A22-F196E826D82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99211881-6901-4E98-B890-E7B682633B0B}" type="pres">
      <dgm:prSet presAssocID="{A4946D85-2C44-48DC-AF65-692765568D4F}" presName="node" presStyleLbl="node1" presStyleIdx="4" presStyleCnt="7" custScaleX="143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46F2B-2C07-432F-BE5C-9EE27B9BC521}" type="pres">
      <dgm:prSet presAssocID="{A4946D85-2C44-48DC-AF65-692765568D4F}" presName="dummy" presStyleCnt="0"/>
      <dgm:spPr/>
    </dgm:pt>
    <dgm:pt modelId="{C9C11F8D-F763-4ABC-8B90-79DC23A5EA8B}" type="pres">
      <dgm:prSet presAssocID="{F6A91F26-08C5-4DA6-8112-1ADE1A8DCC2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28E86AA-B049-47CD-8C9C-9EE9BF3F37BC}" type="pres">
      <dgm:prSet presAssocID="{E923C67C-64CE-49A2-BFF1-75AA68D874D1}" presName="node" presStyleLbl="node1" presStyleIdx="5" presStyleCnt="7" custScaleX="143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B0160-DCFF-4C02-BF6E-4B95B86A0B54}" type="pres">
      <dgm:prSet presAssocID="{E923C67C-64CE-49A2-BFF1-75AA68D874D1}" presName="dummy" presStyleCnt="0"/>
      <dgm:spPr/>
    </dgm:pt>
    <dgm:pt modelId="{CB9E8054-C0BA-4EA7-A4B9-8295E57E69D4}" type="pres">
      <dgm:prSet presAssocID="{4E985D03-DF1C-4460-BBB9-0F868CF46E54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F33BCD1-F87A-4AB1-A15F-A4A98E4B535F}" type="pres">
      <dgm:prSet presAssocID="{3254DF64-3372-47BD-A27E-2E930C50988E}" presName="node" presStyleLbl="node1" presStyleIdx="6" presStyleCnt="7" custScaleX="146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FE7D2-488E-49FE-BBCA-E37B8078D3A3}" type="pres">
      <dgm:prSet presAssocID="{3254DF64-3372-47BD-A27E-2E930C50988E}" presName="dummy" presStyleCnt="0"/>
      <dgm:spPr/>
    </dgm:pt>
    <dgm:pt modelId="{0F8ECC43-6DE9-4B8D-8D5A-77C86908A1F2}" type="pres">
      <dgm:prSet presAssocID="{2BE18F6B-65D0-4B77-BA18-A8F29B4C63F0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626C868-CB1A-406A-A365-32FF1C4E9A4A}" srcId="{C7435383-C41D-4CD8-AC4E-AC989AC6BC9A}" destId="{ABFF1668-AA03-4C96-869A-9979F0DD1765}" srcOrd="0" destOrd="0" parTransId="{3C95B5E9-263C-44AA-963F-55C3C9D0AF25}" sibTransId="{BE64CDB9-7CA4-4DF4-A069-D330DF3B4804}"/>
    <dgm:cxn modelId="{37BE967C-8BD4-4D68-8D5F-F398339327A5}" srcId="{C7435383-C41D-4CD8-AC4E-AC989AC6BC9A}" destId="{E923C67C-64CE-49A2-BFF1-75AA68D874D1}" srcOrd="5" destOrd="0" parTransId="{E928B747-9A56-468B-86AE-6EE5A02037C1}" sibTransId="{4E985D03-DF1C-4460-BBB9-0F868CF46E54}"/>
    <dgm:cxn modelId="{481C1058-98C4-430C-AB48-1386670A0E36}" type="presOf" srcId="{F40B7EB9-656E-4DD5-9807-37A643F50C44}" destId="{8121BAD0-1EE8-41BC-B540-CCC784A2DE51}" srcOrd="0" destOrd="0" presId="urn:microsoft.com/office/officeart/2005/8/layout/radial6"/>
    <dgm:cxn modelId="{EE302F86-0A52-4D3F-9FF6-6DA26F18CF5E}" type="presOf" srcId="{E923C67C-64CE-49A2-BFF1-75AA68D874D1}" destId="{228E86AA-B049-47CD-8C9C-9EE9BF3F37BC}" srcOrd="0" destOrd="0" presId="urn:microsoft.com/office/officeart/2005/8/layout/radial6"/>
    <dgm:cxn modelId="{9AF6E250-F071-4B55-AACB-C425E1EB9BD0}" srcId="{D6281F10-0111-4C60-B669-97D16B6535BA}" destId="{39E7E95F-B7A2-4F47-B7D9-88268C18D871}" srcOrd="1" destOrd="0" parTransId="{D968DAD8-21B2-4893-8018-F384DFC95EB3}" sibTransId="{F9336B66-B619-45B6-A095-515EEC008686}"/>
    <dgm:cxn modelId="{B2E1345A-052F-4301-9931-AEAE0F7EF490}" type="presOf" srcId="{3254DF64-3372-47BD-A27E-2E930C50988E}" destId="{6F33BCD1-F87A-4AB1-A15F-A4A98E4B535F}" srcOrd="0" destOrd="0" presId="urn:microsoft.com/office/officeart/2005/8/layout/radial6"/>
    <dgm:cxn modelId="{AB5BEBAF-A156-4B5C-9DCC-8448EBE88457}" type="presOf" srcId="{4E985D03-DF1C-4460-BBB9-0F868CF46E54}" destId="{CB9E8054-C0BA-4EA7-A4B9-8295E57E69D4}" srcOrd="0" destOrd="0" presId="urn:microsoft.com/office/officeart/2005/8/layout/radial6"/>
    <dgm:cxn modelId="{508F6049-D582-4156-B786-CE60BF5E34DC}" type="presOf" srcId="{430EA8F8-6F92-4932-AE34-7CD38003F858}" destId="{BD449FD4-C2F1-4032-9D4E-4B6B3A25A4F4}" srcOrd="0" destOrd="0" presId="urn:microsoft.com/office/officeart/2005/8/layout/radial6"/>
    <dgm:cxn modelId="{208372EA-29AC-42F4-BB4B-8D1F87C19625}" srcId="{C7435383-C41D-4CD8-AC4E-AC989AC6BC9A}" destId="{430EA8F8-6F92-4932-AE34-7CD38003F858}" srcOrd="2" destOrd="0" parTransId="{3D05459F-C454-4854-9EC7-6A093ECE4740}" sibTransId="{A6C7820A-F1FA-4AAC-B7FB-DC5C646FD97B}"/>
    <dgm:cxn modelId="{66AC29D0-9859-4D54-B0D8-6E61FAD89E19}" type="presOf" srcId="{2BE18F6B-65D0-4B77-BA18-A8F29B4C63F0}" destId="{0F8ECC43-6DE9-4B8D-8D5A-77C86908A1F2}" srcOrd="0" destOrd="0" presId="urn:microsoft.com/office/officeart/2005/8/layout/radial6"/>
    <dgm:cxn modelId="{122FDE24-2D86-4D22-BA54-DC5DCE0BAF79}" srcId="{C7435383-C41D-4CD8-AC4E-AC989AC6BC9A}" destId="{3254DF64-3372-47BD-A27E-2E930C50988E}" srcOrd="6" destOrd="0" parTransId="{AA4AA913-F50E-4807-AB7A-A09FB93E7574}" sibTransId="{2BE18F6B-65D0-4B77-BA18-A8F29B4C63F0}"/>
    <dgm:cxn modelId="{7787F589-58E0-4B5D-86B3-FC9A3FA9C3D6}" type="presOf" srcId="{F6A91F26-08C5-4DA6-8112-1ADE1A8DCC21}" destId="{C9C11F8D-F763-4ABC-8B90-79DC23A5EA8B}" srcOrd="0" destOrd="0" presId="urn:microsoft.com/office/officeart/2005/8/layout/radial6"/>
    <dgm:cxn modelId="{53478D99-E736-4DDD-BB73-2F96D78C9C4D}" type="presOf" srcId="{ABFF1668-AA03-4C96-869A-9979F0DD1765}" destId="{469B4597-505F-415F-9167-AFF78423B709}" srcOrd="0" destOrd="0" presId="urn:microsoft.com/office/officeart/2005/8/layout/radial6"/>
    <dgm:cxn modelId="{11FFD46F-20C7-4585-80BF-4F914E4411B5}" type="presOf" srcId="{1118C9F8-005B-4790-9477-B01445E6A6C8}" destId="{DDF7AEF7-3050-4891-A4F0-C538471DECBC}" srcOrd="0" destOrd="0" presId="urn:microsoft.com/office/officeart/2005/8/layout/radial6"/>
    <dgm:cxn modelId="{2E9B217C-6522-4B52-A6D4-6893BF45DEB6}" type="presOf" srcId="{A4946D85-2C44-48DC-AF65-692765568D4F}" destId="{99211881-6901-4E98-B890-E7B682633B0B}" srcOrd="0" destOrd="0" presId="urn:microsoft.com/office/officeart/2005/8/layout/radial6"/>
    <dgm:cxn modelId="{D46389E4-2794-4F50-A20D-76533FA38629}" type="presOf" srcId="{A6C7820A-F1FA-4AAC-B7FB-DC5C646FD97B}" destId="{BD032318-2B30-4740-B212-FA2DA93EB04E}" srcOrd="0" destOrd="0" presId="urn:microsoft.com/office/officeart/2005/8/layout/radial6"/>
    <dgm:cxn modelId="{1298EAA6-A51D-43C8-B04B-5191801A1854}" srcId="{C7435383-C41D-4CD8-AC4E-AC989AC6BC9A}" destId="{A4946D85-2C44-48DC-AF65-692765568D4F}" srcOrd="4" destOrd="0" parTransId="{76D4F6D1-EE30-41A9-AE93-1937ED5391B5}" sibTransId="{F6A91F26-08C5-4DA6-8112-1ADE1A8DCC21}"/>
    <dgm:cxn modelId="{56CE3598-B05B-4BCC-8A62-02291E5EECD9}" srcId="{C7435383-C41D-4CD8-AC4E-AC989AC6BC9A}" destId="{DA343AC5-A667-40D6-A392-30E70847F47B}" srcOrd="1" destOrd="0" parTransId="{C05C6F33-DE53-4E96-8168-F78B6738952D}" sibTransId="{F40B7EB9-656E-4DD5-9807-37A643F50C44}"/>
    <dgm:cxn modelId="{DC4C30E7-40C0-46EC-8026-E8DFF159CF91}" type="presOf" srcId="{BE64CDB9-7CA4-4DF4-A069-D330DF3B4804}" destId="{941CC42F-708B-4627-9042-6A8996D9B9B9}" srcOrd="0" destOrd="0" presId="urn:microsoft.com/office/officeart/2005/8/layout/radial6"/>
    <dgm:cxn modelId="{15B722F7-5E82-4117-B440-1DFFC4F1EC2F}" srcId="{C7435383-C41D-4CD8-AC4E-AC989AC6BC9A}" destId="{1118C9F8-005B-4790-9477-B01445E6A6C8}" srcOrd="3" destOrd="0" parTransId="{085AF36C-A94E-4549-854D-D5B23E1A11C4}" sibTransId="{BD0C0155-24A1-4634-8A22-F196E826D823}"/>
    <dgm:cxn modelId="{6B8653C7-4878-4632-91F8-63105F38561F}" type="presOf" srcId="{D6281F10-0111-4C60-B669-97D16B6535BA}" destId="{C6B76E68-8C60-4819-9885-C46B024C313B}" srcOrd="0" destOrd="0" presId="urn:microsoft.com/office/officeart/2005/8/layout/radial6"/>
    <dgm:cxn modelId="{3884BEE8-DB12-4A83-93E5-15593C84138A}" srcId="{D6281F10-0111-4C60-B669-97D16B6535BA}" destId="{C7435383-C41D-4CD8-AC4E-AC989AC6BC9A}" srcOrd="0" destOrd="0" parTransId="{3165B1BA-3B4C-49EC-BCFB-A763B5F1F44B}" sibTransId="{569D338E-8BB7-4170-8197-1858E436742A}"/>
    <dgm:cxn modelId="{9DDBE635-ACE1-41E9-986B-65F1AD76B751}" type="presOf" srcId="{BD0C0155-24A1-4634-8A22-F196E826D823}" destId="{DE070245-D1C1-4855-93DF-DF4F839BDB0E}" srcOrd="0" destOrd="0" presId="urn:microsoft.com/office/officeart/2005/8/layout/radial6"/>
    <dgm:cxn modelId="{2FE9DAF5-F2E7-4F10-A91B-58A6D6137B3B}" type="presOf" srcId="{C7435383-C41D-4CD8-AC4E-AC989AC6BC9A}" destId="{A4A332E0-88D3-4DF9-B5C3-117224663AA6}" srcOrd="0" destOrd="0" presId="urn:microsoft.com/office/officeart/2005/8/layout/radial6"/>
    <dgm:cxn modelId="{A3E08B90-34A1-4743-9F59-E25F14DBDCE7}" type="presOf" srcId="{DA343AC5-A667-40D6-A392-30E70847F47B}" destId="{DBAEF010-CD02-4611-8687-3D27AFE14BFB}" srcOrd="0" destOrd="0" presId="urn:microsoft.com/office/officeart/2005/8/layout/radial6"/>
    <dgm:cxn modelId="{4111211A-73C0-4D5D-88C1-37E19B42BA8A}" type="presParOf" srcId="{C6B76E68-8C60-4819-9885-C46B024C313B}" destId="{A4A332E0-88D3-4DF9-B5C3-117224663AA6}" srcOrd="0" destOrd="0" presId="urn:microsoft.com/office/officeart/2005/8/layout/radial6"/>
    <dgm:cxn modelId="{021109B0-388D-4FA3-B2F5-5881D94F6594}" type="presParOf" srcId="{C6B76E68-8C60-4819-9885-C46B024C313B}" destId="{469B4597-505F-415F-9167-AFF78423B709}" srcOrd="1" destOrd="0" presId="urn:microsoft.com/office/officeart/2005/8/layout/radial6"/>
    <dgm:cxn modelId="{A7F7B54C-5352-4178-BE63-01C4875E3A0A}" type="presParOf" srcId="{C6B76E68-8C60-4819-9885-C46B024C313B}" destId="{8B99F040-35FB-48E4-8F68-639299607816}" srcOrd="2" destOrd="0" presId="urn:microsoft.com/office/officeart/2005/8/layout/radial6"/>
    <dgm:cxn modelId="{C84B29E4-BF27-43E9-9EE1-BC02CC7DFA0A}" type="presParOf" srcId="{C6B76E68-8C60-4819-9885-C46B024C313B}" destId="{941CC42F-708B-4627-9042-6A8996D9B9B9}" srcOrd="3" destOrd="0" presId="urn:microsoft.com/office/officeart/2005/8/layout/radial6"/>
    <dgm:cxn modelId="{E26803F7-B05E-4738-B5A1-6E652E3A1EF4}" type="presParOf" srcId="{C6B76E68-8C60-4819-9885-C46B024C313B}" destId="{DBAEF010-CD02-4611-8687-3D27AFE14BFB}" srcOrd="4" destOrd="0" presId="urn:microsoft.com/office/officeart/2005/8/layout/radial6"/>
    <dgm:cxn modelId="{350F6E46-B55A-4BDD-B691-641548E4CC6F}" type="presParOf" srcId="{C6B76E68-8C60-4819-9885-C46B024C313B}" destId="{4BBF6E27-9C8F-4BFE-BBE5-1603882E3BAA}" srcOrd="5" destOrd="0" presId="urn:microsoft.com/office/officeart/2005/8/layout/radial6"/>
    <dgm:cxn modelId="{9C1A0342-A6CC-4B43-B3B9-3C1776EA627C}" type="presParOf" srcId="{C6B76E68-8C60-4819-9885-C46B024C313B}" destId="{8121BAD0-1EE8-41BC-B540-CCC784A2DE51}" srcOrd="6" destOrd="0" presId="urn:microsoft.com/office/officeart/2005/8/layout/radial6"/>
    <dgm:cxn modelId="{DB769D22-3695-41EF-8D32-8D2136F065C3}" type="presParOf" srcId="{C6B76E68-8C60-4819-9885-C46B024C313B}" destId="{BD449FD4-C2F1-4032-9D4E-4B6B3A25A4F4}" srcOrd="7" destOrd="0" presId="urn:microsoft.com/office/officeart/2005/8/layout/radial6"/>
    <dgm:cxn modelId="{80D13D23-E662-4124-9103-73EC9D97D38A}" type="presParOf" srcId="{C6B76E68-8C60-4819-9885-C46B024C313B}" destId="{535FC519-82CC-49C5-B761-7178147BF20F}" srcOrd="8" destOrd="0" presId="urn:microsoft.com/office/officeart/2005/8/layout/radial6"/>
    <dgm:cxn modelId="{A20199F1-5680-43FB-9D35-A625C757F6E2}" type="presParOf" srcId="{C6B76E68-8C60-4819-9885-C46B024C313B}" destId="{BD032318-2B30-4740-B212-FA2DA93EB04E}" srcOrd="9" destOrd="0" presId="urn:microsoft.com/office/officeart/2005/8/layout/radial6"/>
    <dgm:cxn modelId="{5F346B49-C83B-4179-8C80-3E6766858E7B}" type="presParOf" srcId="{C6B76E68-8C60-4819-9885-C46B024C313B}" destId="{DDF7AEF7-3050-4891-A4F0-C538471DECBC}" srcOrd="10" destOrd="0" presId="urn:microsoft.com/office/officeart/2005/8/layout/radial6"/>
    <dgm:cxn modelId="{D3E7CCAA-03A1-4963-A3C5-1682379E6379}" type="presParOf" srcId="{C6B76E68-8C60-4819-9885-C46B024C313B}" destId="{7AA0D601-9466-4D15-9597-326AD7346AB7}" srcOrd="11" destOrd="0" presId="urn:microsoft.com/office/officeart/2005/8/layout/radial6"/>
    <dgm:cxn modelId="{B947CD88-4B8F-46FA-8047-4F0D8A49DDED}" type="presParOf" srcId="{C6B76E68-8C60-4819-9885-C46B024C313B}" destId="{DE070245-D1C1-4855-93DF-DF4F839BDB0E}" srcOrd="12" destOrd="0" presId="urn:microsoft.com/office/officeart/2005/8/layout/radial6"/>
    <dgm:cxn modelId="{0EFD6458-BFAE-45AD-B59A-F4D839A0AA81}" type="presParOf" srcId="{C6B76E68-8C60-4819-9885-C46B024C313B}" destId="{99211881-6901-4E98-B890-E7B682633B0B}" srcOrd="13" destOrd="0" presId="urn:microsoft.com/office/officeart/2005/8/layout/radial6"/>
    <dgm:cxn modelId="{A8C317A9-E832-4455-A368-BACEB1C816C9}" type="presParOf" srcId="{C6B76E68-8C60-4819-9885-C46B024C313B}" destId="{CEC46F2B-2C07-432F-BE5C-9EE27B9BC521}" srcOrd="14" destOrd="0" presId="urn:microsoft.com/office/officeart/2005/8/layout/radial6"/>
    <dgm:cxn modelId="{3DA1BF76-237D-486C-9755-55DA9AD9B56E}" type="presParOf" srcId="{C6B76E68-8C60-4819-9885-C46B024C313B}" destId="{C9C11F8D-F763-4ABC-8B90-79DC23A5EA8B}" srcOrd="15" destOrd="0" presId="urn:microsoft.com/office/officeart/2005/8/layout/radial6"/>
    <dgm:cxn modelId="{A8902D7B-C5C1-4A4C-9835-9F0133F02915}" type="presParOf" srcId="{C6B76E68-8C60-4819-9885-C46B024C313B}" destId="{228E86AA-B049-47CD-8C9C-9EE9BF3F37BC}" srcOrd="16" destOrd="0" presId="urn:microsoft.com/office/officeart/2005/8/layout/radial6"/>
    <dgm:cxn modelId="{BBAB2110-83E7-486F-B592-17FC2DA2B0BE}" type="presParOf" srcId="{C6B76E68-8C60-4819-9885-C46B024C313B}" destId="{6CAB0160-DCFF-4C02-BF6E-4B95B86A0B54}" srcOrd="17" destOrd="0" presId="urn:microsoft.com/office/officeart/2005/8/layout/radial6"/>
    <dgm:cxn modelId="{229727F9-E197-408F-865B-0EDBBB7CC95C}" type="presParOf" srcId="{C6B76E68-8C60-4819-9885-C46B024C313B}" destId="{CB9E8054-C0BA-4EA7-A4B9-8295E57E69D4}" srcOrd="18" destOrd="0" presId="urn:microsoft.com/office/officeart/2005/8/layout/radial6"/>
    <dgm:cxn modelId="{1DE2794B-3287-4772-BD52-001E363D7EA3}" type="presParOf" srcId="{C6B76E68-8C60-4819-9885-C46B024C313B}" destId="{6F33BCD1-F87A-4AB1-A15F-A4A98E4B535F}" srcOrd="19" destOrd="0" presId="urn:microsoft.com/office/officeart/2005/8/layout/radial6"/>
    <dgm:cxn modelId="{00E5A602-7CA4-483D-8A91-CB987EDC997E}" type="presParOf" srcId="{C6B76E68-8C60-4819-9885-C46B024C313B}" destId="{662FE7D2-488E-49FE-BBCA-E37B8078D3A3}" srcOrd="20" destOrd="0" presId="urn:microsoft.com/office/officeart/2005/8/layout/radial6"/>
    <dgm:cxn modelId="{122F00AE-4BE7-468A-BE23-AAB8A65E00F2}" type="presParOf" srcId="{C6B76E68-8C60-4819-9885-C46B024C313B}" destId="{0F8ECC43-6DE9-4B8D-8D5A-77C86908A1F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95A1F20-A37D-4A11-BC91-4920096D26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8B3E7-7C4E-48D1-A29C-E8D84107B3CD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latin typeface="Source Sans Pro"/>
              <a:cs typeface="Source Sans Pro"/>
            </a:rPr>
            <a:t>D + CAUSE OF ACTION + FORUM = JX</a:t>
          </a:r>
          <a:endParaRPr lang="en-US" sz="3600" b="1" dirty="0">
            <a:latin typeface="Source Sans Pro"/>
            <a:cs typeface="Source Sans Pro"/>
          </a:endParaRPr>
        </a:p>
      </dgm:t>
    </dgm:pt>
    <dgm:pt modelId="{D4B2340D-B168-40B2-80FB-37D6BD128C8F}" type="parTrans" cxnId="{DC8144A6-6D57-44C0-8152-33C62C5A5DB0}">
      <dgm:prSet/>
      <dgm:spPr/>
      <dgm:t>
        <a:bodyPr/>
        <a:lstStyle/>
        <a:p>
          <a:endParaRPr lang="en-US"/>
        </a:p>
      </dgm:t>
    </dgm:pt>
    <dgm:pt modelId="{D4C98257-BDE7-4F34-AF72-DC2E97B703BF}" type="sibTrans" cxnId="{DC8144A6-6D57-44C0-8152-33C62C5A5DB0}">
      <dgm:prSet/>
      <dgm:spPr/>
      <dgm:t>
        <a:bodyPr/>
        <a:lstStyle/>
        <a:p>
          <a:endParaRPr lang="en-US"/>
        </a:p>
      </dgm:t>
    </dgm:pt>
    <dgm:pt modelId="{0A185B32-28CF-49EE-A341-AB99E46B718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Source Sans Pro"/>
              <a:cs typeface="Source Sans Pro"/>
            </a:rPr>
            <a:t>NOT SIMPLY BECAUSE P RESIDES IN FORUM</a:t>
          </a:r>
          <a:endParaRPr lang="en-US" b="1" dirty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8FA8DA74-AF21-4906-AC2E-1B539AF25EAF}" type="parTrans" cxnId="{9B66C19A-3EC6-4EA1-AEB5-1952B5CE3FB0}">
      <dgm:prSet/>
      <dgm:spPr/>
      <dgm:t>
        <a:bodyPr/>
        <a:lstStyle/>
        <a:p>
          <a:endParaRPr lang="en-US"/>
        </a:p>
      </dgm:t>
    </dgm:pt>
    <dgm:pt modelId="{B6379078-DE7B-42BB-917D-CF488363D767}" type="sibTrans" cxnId="{9B66C19A-3EC6-4EA1-AEB5-1952B5CE3FB0}">
      <dgm:prSet/>
      <dgm:spPr/>
      <dgm:t>
        <a:bodyPr/>
        <a:lstStyle/>
        <a:p>
          <a:endParaRPr lang="en-US"/>
        </a:p>
      </dgm:t>
    </dgm:pt>
    <dgm:pt modelId="{42370DC2-1D5D-4B95-8884-2DA63EEC3498}">
      <dgm:prSet phldrT="[Text]"/>
      <dgm:spPr>
        <a:solidFill>
          <a:srgbClr val="00206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D’s MEANINGFUL CONNECTIONS TO FORUM</a:t>
          </a:r>
          <a:endParaRPr lang="en-US" b="1" dirty="0">
            <a:latin typeface="Source Sans Pro"/>
            <a:cs typeface="Source Sans Pro"/>
          </a:endParaRPr>
        </a:p>
      </dgm:t>
    </dgm:pt>
    <dgm:pt modelId="{70357D1A-A51C-4AD1-BBF7-7F4C899EE61A}" type="parTrans" cxnId="{415683B6-2CE2-42AC-9A99-5BF02AB0CD9A}">
      <dgm:prSet/>
      <dgm:spPr/>
      <dgm:t>
        <a:bodyPr/>
        <a:lstStyle/>
        <a:p>
          <a:endParaRPr lang="en-US"/>
        </a:p>
      </dgm:t>
    </dgm:pt>
    <dgm:pt modelId="{548058F3-0AAF-4C4B-8FD7-30B1752295CC}" type="sibTrans" cxnId="{415683B6-2CE2-42AC-9A99-5BF02AB0CD9A}">
      <dgm:prSet/>
      <dgm:spPr/>
      <dgm:t>
        <a:bodyPr/>
        <a:lstStyle/>
        <a:p>
          <a:endParaRPr lang="en-US"/>
        </a:p>
      </dgm:t>
    </dgm:pt>
    <dgm:pt modelId="{AB30D917-8DAE-E14B-B218-90D2B8D7BEDB}">
      <dgm:prSet/>
      <dgm:spPr>
        <a:ln>
          <a:solidFill>
            <a:srgbClr val="013360"/>
          </a:solidFill>
        </a:ln>
      </dgm:spPr>
      <dgm:t>
        <a:bodyPr/>
        <a:lstStyle/>
        <a:p>
          <a:endParaRPr lang="en-US" dirty="0"/>
        </a:p>
      </dgm:t>
    </dgm:pt>
    <dgm:pt modelId="{D42573AE-0CA7-EC4C-8C6E-85A0118686B5}" type="parTrans" cxnId="{1CAEFBD2-9C4C-7640-9D59-B351B8B64EC0}">
      <dgm:prSet/>
      <dgm:spPr/>
      <dgm:t>
        <a:bodyPr/>
        <a:lstStyle/>
        <a:p>
          <a:endParaRPr lang="en-US"/>
        </a:p>
      </dgm:t>
    </dgm:pt>
    <dgm:pt modelId="{1E935A52-18C2-1346-BCCB-610CBE6A2B64}" type="sibTrans" cxnId="{1CAEFBD2-9C4C-7640-9D59-B351B8B64EC0}">
      <dgm:prSet/>
      <dgm:spPr/>
      <dgm:t>
        <a:bodyPr/>
        <a:lstStyle/>
        <a:p>
          <a:endParaRPr lang="en-US"/>
        </a:p>
      </dgm:t>
    </dgm:pt>
    <dgm:pt modelId="{957CA6A3-2875-9E43-8F72-149E9B640B10}">
      <dgm:prSet/>
      <dgm:spPr>
        <a:ln>
          <a:solidFill>
            <a:srgbClr val="013360"/>
          </a:solidFill>
        </a:ln>
      </dgm:spPr>
      <dgm:t>
        <a:bodyPr/>
        <a:lstStyle/>
        <a:p>
          <a:endParaRPr lang="en-US" dirty="0"/>
        </a:p>
      </dgm:t>
    </dgm:pt>
    <dgm:pt modelId="{57158862-7EC1-AA4C-AB8D-492357AF7B1E}" type="parTrans" cxnId="{0A237B0C-7B81-DB4B-9FD6-E035E0CE054D}">
      <dgm:prSet/>
      <dgm:spPr/>
      <dgm:t>
        <a:bodyPr/>
        <a:lstStyle/>
        <a:p>
          <a:endParaRPr lang="en-US"/>
        </a:p>
      </dgm:t>
    </dgm:pt>
    <dgm:pt modelId="{7A943A42-700E-7B4D-A119-9B1B11A3D1B6}" type="sibTrans" cxnId="{0A237B0C-7B81-DB4B-9FD6-E035E0CE054D}">
      <dgm:prSet/>
      <dgm:spPr/>
      <dgm:t>
        <a:bodyPr/>
        <a:lstStyle/>
        <a:p>
          <a:endParaRPr lang="en-US"/>
        </a:p>
      </dgm:t>
    </dgm:pt>
    <dgm:pt modelId="{FAD928BF-7107-8541-815A-EC7D3C70F633}">
      <dgm:prSet/>
      <dgm:spPr>
        <a:ln>
          <a:solidFill>
            <a:srgbClr val="013360"/>
          </a:solidFill>
        </a:ln>
      </dgm:spPr>
      <dgm:t>
        <a:bodyPr/>
        <a:lstStyle/>
        <a:p>
          <a:endParaRPr lang="en-US" dirty="0"/>
        </a:p>
      </dgm:t>
    </dgm:pt>
    <dgm:pt modelId="{92571711-BCE9-3547-BDB1-46E219C599B1}" type="parTrans" cxnId="{DF71C496-FB13-084C-926B-D41BE2BCA0B2}">
      <dgm:prSet/>
      <dgm:spPr/>
      <dgm:t>
        <a:bodyPr/>
        <a:lstStyle/>
        <a:p>
          <a:endParaRPr lang="en-US"/>
        </a:p>
      </dgm:t>
    </dgm:pt>
    <dgm:pt modelId="{45D3C6D8-FAC3-7546-9719-D942F1EFB601}" type="sibTrans" cxnId="{DF71C496-FB13-084C-926B-D41BE2BCA0B2}">
      <dgm:prSet/>
      <dgm:spPr/>
      <dgm:t>
        <a:bodyPr/>
        <a:lstStyle/>
        <a:p>
          <a:endParaRPr lang="en-US"/>
        </a:p>
      </dgm:t>
    </dgm:pt>
    <dgm:pt modelId="{FA95FDAD-758D-4852-95A8-EF9A3B3BE0E7}" type="pres">
      <dgm:prSet presAssocID="{F95A1F20-A37D-4A11-BC91-4920096D2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09FE2-0C76-43A2-A8EB-3FFBDE30524D}" type="pres">
      <dgm:prSet presAssocID="{7168B3E7-7C4E-48D1-A29C-E8D84107B3CD}" presName="parentLin" presStyleCnt="0"/>
      <dgm:spPr/>
    </dgm:pt>
    <dgm:pt modelId="{838C4F7B-34DA-45BC-813A-9DA567152675}" type="pres">
      <dgm:prSet presAssocID="{7168B3E7-7C4E-48D1-A29C-E8D84107B3C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98A497-2BE0-4BB7-BB45-B3CF2963E60E}" type="pres">
      <dgm:prSet presAssocID="{7168B3E7-7C4E-48D1-A29C-E8D84107B3CD}" presName="parentText" presStyleLbl="node1" presStyleIdx="0" presStyleCnt="3" custScaleX="105637" custScaleY="199390" custLinFactNeighborX="-215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AF1B8-7AA2-40F3-BA44-A95D2E9C6633}" type="pres">
      <dgm:prSet presAssocID="{7168B3E7-7C4E-48D1-A29C-E8D84107B3CD}" presName="negativeSpace" presStyleCnt="0"/>
      <dgm:spPr/>
    </dgm:pt>
    <dgm:pt modelId="{7F2DFEF2-BEC2-4D48-B0C0-D2EC80504817}" type="pres">
      <dgm:prSet presAssocID="{7168B3E7-7C4E-48D1-A29C-E8D84107B3C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5E45A-4E7F-4859-BBD7-D685795EEFDA}" type="pres">
      <dgm:prSet presAssocID="{D4C98257-BDE7-4F34-AF72-DC2E97B703BF}" presName="spaceBetweenRectangles" presStyleCnt="0"/>
      <dgm:spPr/>
    </dgm:pt>
    <dgm:pt modelId="{21F1A88E-4C1D-48A0-93C4-DB7FD731B155}" type="pres">
      <dgm:prSet presAssocID="{0A185B32-28CF-49EE-A341-AB99E46B7188}" presName="parentLin" presStyleCnt="0"/>
      <dgm:spPr/>
    </dgm:pt>
    <dgm:pt modelId="{3EB41D22-9F77-423C-B51F-677121CD279D}" type="pres">
      <dgm:prSet presAssocID="{0A185B32-28CF-49EE-A341-AB99E46B718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8FAA538-CDDF-40B8-8A55-A682F4A177B0}" type="pres">
      <dgm:prSet presAssocID="{0A185B32-28CF-49EE-A341-AB99E46B7188}" presName="parentText" presStyleLbl="node1" presStyleIdx="1" presStyleCnt="3" custLinFactNeighborX="6901" custLinFactNeighborY="50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6F169-3C06-452F-A49D-EEA7410B485F}" type="pres">
      <dgm:prSet presAssocID="{0A185B32-28CF-49EE-A341-AB99E46B7188}" presName="negativeSpace" presStyleCnt="0"/>
      <dgm:spPr/>
    </dgm:pt>
    <dgm:pt modelId="{E0B8CD9E-B6CA-46BD-B74C-B4CB79FC9BBB}" type="pres">
      <dgm:prSet presAssocID="{0A185B32-28CF-49EE-A341-AB99E46B718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55617-ECB9-4F54-AA7F-0C12AD6998A6}" type="pres">
      <dgm:prSet presAssocID="{B6379078-DE7B-42BB-917D-CF488363D767}" presName="spaceBetweenRectangles" presStyleCnt="0"/>
      <dgm:spPr/>
    </dgm:pt>
    <dgm:pt modelId="{2C8A97B2-C217-45D1-8F31-777FCE0B54B4}" type="pres">
      <dgm:prSet presAssocID="{42370DC2-1D5D-4B95-8884-2DA63EEC3498}" presName="parentLin" presStyleCnt="0"/>
      <dgm:spPr/>
    </dgm:pt>
    <dgm:pt modelId="{6304B4BF-496C-47E8-857F-CB10A7E0D6E3}" type="pres">
      <dgm:prSet presAssocID="{42370DC2-1D5D-4B95-8884-2DA63EEC34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B3FE029-7146-461B-863B-911E05E2BAD3}" type="pres">
      <dgm:prSet presAssocID="{42370DC2-1D5D-4B95-8884-2DA63EEC3498}" presName="parentText" presStyleLbl="node1" presStyleIdx="2" presStyleCnt="3" custScaleX="104202" custScaleY="1965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E1E4A-C949-4B1F-9CA5-730F8108BF17}" type="pres">
      <dgm:prSet presAssocID="{42370DC2-1D5D-4B95-8884-2DA63EEC3498}" presName="negativeSpace" presStyleCnt="0"/>
      <dgm:spPr/>
    </dgm:pt>
    <dgm:pt modelId="{03CD9D6B-4694-40DA-AF1E-9C6D2CB57410}" type="pres">
      <dgm:prSet presAssocID="{42370DC2-1D5D-4B95-8884-2DA63EEC34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E0D6B7-1F61-AF46-99E3-A5C97C2123F9}" type="presOf" srcId="{42370DC2-1D5D-4B95-8884-2DA63EEC3498}" destId="{6304B4BF-496C-47E8-857F-CB10A7E0D6E3}" srcOrd="0" destOrd="0" presId="urn:microsoft.com/office/officeart/2005/8/layout/list1"/>
    <dgm:cxn modelId="{9B66C19A-3EC6-4EA1-AEB5-1952B5CE3FB0}" srcId="{F95A1F20-A37D-4A11-BC91-4920096D2613}" destId="{0A185B32-28CF-49EE-A341-AB99E46B7188}" srcOrd="1" destOrd="0" parTransId="{8FA8DA74-AF21-4906-AC2E-1B539AF25EAF}" sibTransId="{B6379078-DE7B-42BB-917D-CF488363D767}"/>
    <dgm:cxn modelId="{5605C1DB-2F60-294C-B4E9-539981B8F4C2}" type="presOf" srcId="{7168B3E7-7C4E-48D1-A29C-E8D84107B3CD}" destId="{838C4F7B-34DA-45BC-813A-9DA567152675}" srcOrd="0" destOrd="0" presId="urn:microsoft.com/office/officeart/2005/8/layout/list1"/>
    <dgm:cxn modelId="{1CAEFBD2-9C4C-7640-9D59-B351B8B64EC0}" srcId="{7168B3E7-7C4E-48D1-A29C-E8D84107B3CD}" destId="{AB30D917-8DAE-E14B-B218-90D2B8D7BEDB}" srcOrd="0" destOrd="0" parTransId="{D42573AE-0CA7-EC4C-8C6E-85A0118686B5}" sibTransId="{1E935A52-18C2-1346-BCCB-610CBE6A2B64}"/>
    <dgm:cxn modelId="{99CAF658-8525-754E-84A2-BCA089340D25}" type="presOf" srcId="{957CA6A3-2875-9E43-8F72-149E9B640B10}" destId="{E0B8CD9E-B6CA-46BD-B74C-B4CB79FC9BBB}" srcOrd="0" destOrd="0" presId="urn:microsoft.com/office/officeart/2005/8/layout/list1"/>
    <dgm:cxn modelId="{3556DFC0-4718-8747-8019-A9B526A77A18}" type="presOf" srcId="{AB30D917-8DAE-E14B-B218-90D2B8D7BEDB}" destId="{7F2DFEF2-BEC2-4D48-B0C0-D2EC80504817}" srcOrd="0" destOrd="0" presId="urn:microsoft.com/office/officeart/2005/8/layout/list1"/>
    <dgm:cxn modelId="{B4EC2AEF-2929-0A4D-9B56-EF71AA3012CD}" type="presOf" srcId="{FAD928BF-7107-8541-815A-EC7D3C70F633}" destId="{03CD9D6B-4694-40DA-AF1E-9C6D2CB57410}" srcOrd="0" destOrd="0" presId="urn:microsoft.com/office/officeart/2005/8/layout/list1"/>
    <dgm:cxn modelId="{0A237B0C-7B81-DB4B-9FD6-E035E0CE054D}" srcId="{0A185B32-28CF-49EE-A341-AB99E46B7188}" destId="{957CA6A3-2875-9E43-8F72-149E9B640B10}" srcOrd="0" destOrd="0" parTransId="{57158862-7EC1-AA4C-AB8D-492357AF7B1E}" sibTransId="{7A943A42-700E-7B4D-A119-9B1B11A3D1B6}"/>
    <dgm:cxn modelId="{5716EB41-C3ED-C849-9239-121B13C116BC}" type="presOf" srcId="{42370DC2-1D5D-4B95-8884-2DA63EEC3498}" destId="{6B3FE029-7146-461B-863B-911E05E2BAD3}" srcOrd="1" destOrd="0" presId="urn:microsoft.com/office/officeart/2005/8/layout/list1"/>
    <dgm:cxn modelId="{BB468675-36EC-A247-BBD9-27E4E033EA92}" type="presOf" srcId="{0A185B32-28CF-49EE-A341-AB99E46B7188}" destId="{3EB41D22-9F77-423C-B51F-677121CD279D}" srcOrd="0" destOrd="0" presId="urn:microsoft.com/office/officeart/2005/8/layout/list1"/>
    <dgm:cxn modelId="{C266F72B-2234-B243-831E-2BD6488F1087}" type="presOf" srcId="{0A185B32-28CF-49EE-A341-AB99E46B7188}" destId="{78FAA538-CDDF-40B8-8A55-A682F4A177B0}" srcOrd="1" destOrd="0" presId="urn:microsoft.com/office/officeart/2005/8/layout/list1"/>
    <dgm:cxn modelId="{415683B6-2CE2-42AC-9A99-5BF02AB0CD9A}" srcId="{F95A1F20-A37D-4A11-BC91-4920096D2613}" destId="{42370DC2-1D5D-4B95-8884-2DA63EEC3498}" srcOrd="2" destOrd="0" parTransId="{70357D1A-A51C-4AD1-BBF7-7F4C899EE61A}" sibTransId="{548058F3-0AAF-4C4B-8FD7-30B1752295CC}"/>
    <dgm:cxn modelId="{4408E735-F9EB-CF42-9E05-47C1870168E1}" type="presOf" srcId="{7168B3E7-7C4E-48D1-A29C-E8D84107B3CD}" destId="{DC98A497-2BE0-4BB7-BB45-B3CF2963E60E}" srcOrd="1" destOrd="0" presId="urn:microsoft.com/office/officeart/2005/8/layout/list1"/>
    <dgm:cxn modelId="{DC8144A6-6D57-44C0-8152-33C62C5A5DB0}" srcId="{F95A1F20-A37D-4A11-BC91-4920096D2613}" destId="{7168B3E7-7C4E-48D1-A29C-E8D84107B3CD}" srcOrd="0" destOrd="0" parTransId="{D4B2340D-B168-40B2-80FB-37D6BD128C8F}" sibTransId="{D4C98257-BDE7-4F34-AF72-DC2E97B703BF}"/>
    <dgm:cxn modelId="{1C9FB379-1826-8542-8D95-6348E35B0391}" type="presOf" srcId="{F95A1F20-A37D-4A11-BC91-4920096D2613}" destId="{FA95FDAD-758D-4852-95A8-EF9A3B3BE0E7}" srcOrd="0" destOrd="0" presId="urn:microsoft.com/office/officeart/2005/8/layout/list1"/>
    <dgm:cxn modelId="{DF71C496-FB13-084C-926B-D41BE2BCA0B2}" srcId="{42370DC2-1D5D-4B95-8884-2DA63EEC3498}" destId="{FAD928BF-7107-8541-815A-EC7D3C70F633}" srcOrd="0" destOrd="0" parTransId="{92571711-BCE9-3547-BDB1-46E219C599B1}" sibTransId="{45D3C6D8-FAC3-7546-9719-D942F1EFB601}"/>
    <dgm:cxn modelId="{67019456-2788-D944-9129-16E264D0A3D7}" type="presParOf" srcId="{FA95FDAD-758D-4852-95A8-EF9A3B3BE0E7}" destId="{1CC09FE2-0C76-43A2-A8EB-3FFBDE30524D}" srcOrd="0" destOrd="0" presId="urn:microsoft.com/office/officeart/2005/8/layout/list1"/>
    <dgm:cxn modelId="{819146C2-43F4-C442-965A-D8D0674A5493}" type="presParOf" srcId="{1CC09FE2-0C76-43A2-A8EB-3FFBDE30524D}" destId="{838C4F7B-34DA-45BC-813A-9DA567152675}" srcOrd="0" destOrd="0" presId="urn:microsoft.com/office/officeart/2005/8/layout/list1"/>
    <dgm:cxn modelId="{18CBF4D5-DDB0-D945-9AC3-B3F507BE9596}" type="presParOf" srcId="{1CC09FE2-0C76-43A2-A8EB-3FFBDE30524D}" destId="{DC98A497-2BE0-4BB7-BB45-B3CF2963E60E}" srcOrd="1" destOrd="0" presId="urn:microsoft.com/office/officeart/2005/8/layout/list1"/>
    <dgm:cxn modelId="{6CF80A02-1CF0-E741-9C5D-F09BABF2EC16}" type="presParOf" srcId="{FA95FDAD-758D-4852-95A8-EF9A3B3BE0E7}" destId="{826AF1B8-7AA2-40F3-BA44-A95D2E9C6633}" srcOrd="1" destOrd="0" presId="urn:microsoft.com/office/officeart/2005/8/layout/list1"/>
    <dgm:cxn modelId="{654F914A-9725-B041-9E7A-35BD0A012781}" type="presParOf" srcId="{FA95FDAD-758D-4852-95A8-EF9A3B3BE0E7}" destId="{7F2DFEF2-BEC2-4D48-B0C0-D2EC80504817}" srcOrd="2" destOrd="0" presId="urn:microsoft.com/office/officeart/2005/8/layout/list1"/>
    <dgm:cxn modelId="{3FE7E04D-AFB1-CB41-A78D-D308AEC972FC}" type="presParOf" srcId="{FA95FDAD-758D-4852-95A8-EF9A3B3BE0E7}" destId="{BFC5E45A-4E7F-4859-BBD7-D685795EEFDA}" srcOrd="3" destOrd="0" presId="urn:microsoft.com/office/officeart/2005/8/layout/list1"/>
    <dgm:cxn modelId="{18432E1C-3915-9C42-B312-D642B44F0507}" type="presParOf" srcId="{FA95FDAD-758D-4852-95A8-EF9A3B3BE0E7}" destId="{21F1A88E-4C1D-48A0-93C4-DB7FD731B155}" srcOrd="4" destOrd="0" presId="urn:microsoft.com/office/officeart/2005/8/layout/list1"/>
    <dgm:cxn modelId="{CBF467CB-5F67-1E41-B886-9607BC0496D5}" type="presParOf" srcId="{21F1A88E-4C1D-48A0-93C4-DB7FD731B155}" destId="{3EB41D22-9F77-423C-B51F-677121CD279D}" srcOrd="0" destOrd="0" presId="urn:microsoft.com/office/officeart/2005/8/layout/list1"/>
    <dgm:cxn modelId="{553D722C-686C-0349-8756-47A54A39752C}" type="presParOf" srcId="{21F1A88E-4C1D-48A0-93C4-DB7FD731B155}" destId="{78FAA538-CDDF-40B8-8A55-A682F4A177B0}" srcOrd="1" destOrd="0" presId="urn:microsoft.com/office/officeart/2005/8/layout/list1"/>
    <dgm:cxn modelId="{5AF2C172-EFEA-9640-857D-AE2212707A9E}" type="presParOf" srcId="{FA95FDAD-758D-4852-95A8-EF9A3B3BE0E7}" destId="{5AA6F169-3C06-452F-A49D-EEA7410B485F}" srcOrd="5" destOrd="0" presId="urn:microsoft.com/office/officeart/2005/8/layout/list1"/>
    <dgm:cxn modelId="{0F5B7C92-FC41-C549-8A75-A59877F7A073}" type="presParOf" srcId="{FA95FDAD-758D-4852-95A8-EF9A3B3BE0E7}" destId="{E0B8CD9E-B6CA-46BD-B74C-B4CB79FC9BBB}" srcOrd="6" destOrd="0" presId="urn:microsoft.com/office/officeart/2005/8/layout/list1"/>
    <dgm:cxn modelId="{7ACC4081-1F47-F747-AED9-4E3AAC8026E9}" type="presParOf" srcId="{FA95FDAD-758D-4852-95A8-EF9A3B3BE0E7}" destId="{64955617-ECB9-4F54-AA7F-0C12AD6998A6}" srcOrd="7" destOrd="0" presId="urn:microsoft.com/office/officeart/2005/8/layout/list1"/>
    <dgm:cxn modelId="{8D445D4B-B27C-6B4E-8AFE-0B9124F0433F}" type="presParOf" srcId="{FA95FDAD-758D-4852-95A8-EF9A3B3BE0E7}" destId="{2C8A97B2-C217-45D1-8F31-777FCE0B54B4}" srcOrd="8" destOrd="0" presId="urn:microsoft.com/office/officeart/2005/8/layout/list1"/>
    <dgm:cxn modelId="{E6E64FE8-3CCE-764C-9778-488E3AA6F5E8}" type="presParOf" srcId="{2C8A97B2-C217-45D1-8F31-777FCE0B54B4}" destId="{6304B4BF-496C-47E8-857F-CB10A7E0D6E3}" srcOrd="0" destOrd="0" presId="urn:microsoft.com/office/officeart/2005/8/layout/list1"/>
    <dgm:cxn modelId="{C27DFF0B-0634-3541-A7B1-C8586C079686}" type="presParOf" srcId="{2C8A97B2-C217-45D1-8F31-777FCE0B54B4}" destId="{6B3FE029-7146-461B-863B-911E05E2BAD3}" srcOrd="1" destOrd="0" presId="urn:microsoft.com/office/officeart/2005/8/layout/list1"/>
    <dgm:cxn modelId="{AD191C3E-12A7-4346-84B9-05ADCB7EE566}" type="presParOf" srcId="{FA95FDAD-758D-4852-95A8-EF9A3B3BE0E7}" destId="{F8DE1E4A-C949-4B1F-9CA5-730F8108BF17}" srcOrd="9" destOrd="0" presId="urn:microsoft.com/office/officeart/2005/8/layout/list1"/>
    <dgm:cxn modelId="{DCFB336F-852F-E44A-B378-1C38BA4239FB}" type="presParOf" srcId="{FA95FDAD-758D-4852-95A8-EF9A3B3BE0E7}" destId="{03CD9D6B-4694-40DA-AF1E-9C6D2CB574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42E3799-2E51-448D-AE0F-BECBAA5505D6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C4349B-B247-4D9C-9A6C-18482B71263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800" b="1" dirty="0" smtClean="0"/>
            <a:t>Don’t Count the </a:t>
          </a:r>
          <a:r>
            <a:rPr lang="el-GR" sz="6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π</a:t>
          </a:r>
          <a:endParaRPr lang="en-US" sz="6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F1D73-9F8C-4063-92F2-B287818BDE00}" type="parTrans" cxnId="{7DF5E692-467D-449F-807C-3D3C7B7FF770}">
      <dgm:prSet/>
      <dgm:spPr/>
      <dgm:t>
        <a:bodyPr/>
        <a:lstStyle/>
        <a:p>
          <a:endParaRPr lang="en-US"/>
        </a:p>
      </dgm:t>
    </dgm:pt>
    <dgm:pt modelId="{E737E62E-62C3-49C0-9CF4-75582C8089AC}" type="sibTrans" cxnId="{7DF5E692-467D-449F-807C-3D3C7B7FF770}">
      <dgm:prSet/>
      <dgm:spPr/>
      <dgm:t>
        <a:bodyPr/>
        <a:lstStyle/>
        <a:p>
          <a:endParaRPr lang="en-US"/>
        </a:p>
      </dgm:t>
    </dgm:pt>
    <dgm:pt modelId="{97BC70BE-C2A2-4711-95C8-4154A5848CDB}">
      <dgm:prSet phldrT="[Text]"/>
      <dgm:spPr>
        <a:solidFill>
          <a:srgbClr val="FF0000"/>
        </a:solidFill>
      </dgm:spPr>
      <dgm:t>
        <a:bodyPr/>
        <a:lstStyle/>
        <a:p>
          <a:pPr algn="ctr"/>
          <a:r>
            <a:rPr lang="en-US" i="1" dirty="0" smtClean="0"/>
            <a:t>U .S. Bank Nat’l </a:t>
          </a:r>
          <a:r>
            <a:rPr lang="en-US" i="1" dirty="0" err="1" smtClean="0"/>
            <a:t>Ass’n</a:t>
          </a:r>
          <a:r>
            <a:rPr lang="en-US" i="1" dirty="0" smtClean="0"/>
            <a:t> v. Bank of America N.A. (2d Cir. 2/15/19)</a:t>
          </a:r>
          <a:r>
            <a:rPr lang="en-US" dirty="0" smtClean="0"/>
            <a:t> __F.3d __ --”pertinent question is whether the defendant has links to the jurisdiction in which the suit was filed, not whether the plaintiff has such links”</a:t>
          </a:r>
          <a:r>
            <a:rPr lang="en-US" altLang="en-US" dirty="0" smtClean="0"/>
            <a:t> </a:t>
          </a:r>
          <a:endParaRPr lang="en-US" dirty="0"/>
        </a:p>
      </dgm:t>
    </dgm:pt>
    <dgm:pt modelId="{B9B0BCE6-8193-4FA1-8BF6-E2D78618870F}" type="parTrans" cxnId="{8FD3417D-738F-403C-B27F-7C015794F10F}">
      <dgm:prSet/>
      <dgm:spPr/>
      <dgm:t>
        <a:bodyPr/>
        <a:lstStyle/>
        <a:p>
          <a:endParaRPr lang="en-US"/>
        </a:p>
      </dgm:t>
    </dgm:pt>
    <dgm:pt modelId="{3492B038-B85B-4317-8438-339EA6F641C4}" type="sibTrans" cxnId="{8FD3417D-738F-403C-B27F-7C015794F10F}">
      <dgm:prSet/>
      <dgm:spPr/>
      <dgm:t>
        <a:bodyPr/>
        <a:lstStyle/>
        <a:p>
          <a:endParaRPr lang="en-US"/>
        </a:p>
      </dgm:t>
    </dgm:pt>
    <dgm:pt modelId="{AFCD23CC-46C7-42C1-AA4E-C563E9A63052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en-US" b="1" i="1" dirty="0" smtClean="0">
              <a:solidFill>
                <a:schemeClr val="bg1"/>
              </a:solidFill>
            </a:rPr>
            <a:t>Ariel Investments v. Ariel Capital Advisors </a:t>
          </a:r>
          <a:r>
            <a:rPr lang="en-US" b="1" dirty="0" smtClean="0">
              <a:solidFill>
                <a:schemeClr val="bg1"/>
              </a:solidFill>
            </a:rPr>
            <a:t>imply because P in forum state(7</a:t>
          </a:r>
          <a:r>
            <a:rPr lang="en-US" b="1" baseline="30000" dirty="0" smtClean="0">
              <a:solidFill>
                <a:schemeClr val="bg1"/>
              </a:solidFill>
            </a:rPr>
            <a:t>th</a:t>
          </a:r>
          <a:r>
            <a:rPr lang="en-US" b="1" dirty="0" smtClean="0">
              <a:solidFill>
                <a:schemeClr val="bg1"/>
              </a:solidFill>
            </a:rPr>
            <a:t> Cir. 2018) 861 F.3d 520—no personal jurisdiction in trademark suit simply because plaintiff in forum state</a:t>
          </a:r>
          <a:endParaRPr lang="en-US" dirty="0">
            <a:solidFill>
              <a:schemeClr val="bg1"/>
            </a:solidFill>
          </a:endParaRPr>
        </a:p>
      </dgm:t>
    </dgm:pt>
    <dgm:pt modelId="{1DDAECB8-7346-4789-A75C-5F72C04A2815}" type="parTrans" cxnId="{D58214B3-4239-4401-A1E1-CEA59A0EF4CA}">
      <dgm:prSet/>
      <dgm:spPr/>
      <dgm:t>
        <a:bodyPr/>
        <a:lstStyle/>
        <a:p>
          <a:endParaRPr lang="en-US"/>
        </a:p>
      </dgm:t>
    </dgm:pt>
    <dgm:pt modelId="{9C2A436C-5D3F-4AD5-B5C4-FDF10F213999}" type="sibTrans" cxnId="{D58214B3-4239-4401-A1E1-CEA59A0EF4CA}">
      <dgm:prSet/>
      <dgm:spPr/>
      <dgm:t>
        <a:bodyPr/>
        <a:lstStyle/>
        <a:p>
          <a:endParaRPr lang="en-US"/>
        </a:p>
      </dgm:t>
    </dgm:pt>
    <dgm:pt modelId="{DD76BAD3-5228-471E-9490-2E443955F3A9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i="1" dirty="0" smtClean="0">
              <a:solidFill>
                <a:schemeClr val="tx1"/>
              </a:solidFill>
            </a:rPr>
            <a:t>LP Solutions LLC v. </a:t>
          </a:r>
          <a:r>
            <a:rPr lang="en-US" i="1" dirty="0" err="1" smtClean="0">
              <a:solidFill>
                <a:schemeClr val="tx1"/>
              </a:solidFill>
            </a:rPr>
            <a:t>Duchosois</a:t>
          </a:r>
          <a:r>
            <a:rPr lang="en-US" i="1" dirty="0" smtClean="0">
              <a:solidFill>
                <a:schemeClr val="tx1"/>
              </a:solidFill>
            </a:rPr>
            <a:t> (1</a:t>
          </a:r>
          <a:r>
            <a:rPr lang="en-US" i="1" baseline="30000" dirty="0" smtClean="0">
              <a:solidFill>
                <a:schemeClr val="tx1"/>
              </a:solidFill>
            </a:rPr>
            <a:t>st</a:t>
          </a:r>
          <a:r>
            <a:rPr lang="en-US" i="1" dirty="0" smtClean="0">
              <a:solidFill>
                <a:schemeClr val="tx1"/>
              </a:solidFill>
            </a:rPr>
            <a:t> Cir. 2018) </a:t>
          </a:r>
          <a:r>
            <a:rPr lang="en-US" dirty="0" smtClean="0">
              <a:solidFill>
                <a:schemeClr val="tx1"/>
              </a:solidFill>
            </a:rPr>
            <a:t>907 F.3d 95, 102)—merely sending contract payments on occasion to forum not sufficient for purposeful </a:t>
          </a:r>
          <a:r>
            <a:rPr lang="en-US" dirty="0" err="1" smtClean="0">
              <a:solidFill>
                <a:schemeClr val="tx1"/>
              </a:solidFill>
            </a:rPr>
            <a:t>availment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0D7FF84A-5A58-4D8E-8D56-FA1912551AEE}" type="parTrans" cxnId="{F7A5F91F-AD53-48E0-8AD2-08C1202D0D41}">
      <dgm:prSet/>
      <dgm:spPr/>
      <dgm:t>
        <a:bodyPr/>
        <a:lstStyle/>
        <a:p>
          <a:endParaRPr lang="en-US"/>
        </a:p>
      </dgm:t>
    </dgm:pt>
    <dgm:pt modelId="{AE129846-BDAE-471D-9787-50287CC7CB2C}" type="sibTrans" cxnId="{F7A5F91F-AD53-48E0-8AD2-08C1202D0D41}">
      <dgm:prSet/>
      <dgm:spPr/>
      <dgm:t>
        <a:bodyPr/>
        <a:lstStyle/>
        <a:p>
          <a:endParaRPr lang="en-US"/>
        </a:p>
      </dgm:t>
    </dgm:pt>
    <dgm:pt modelId="{270AC955-3DC2-47A9-AF09-F20FE3FF3D63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n-US" i="1" dirty="0" smtClean="0">
              <a:solidFill>
                <a:schemeClr val="bg1"/>
              </a:solidFill>
            </a:rPr>
            <a:t>Parker v. </a:t>
          </a:r>
          <a:r>
            <a:rPr lang="en-US" i="1" dirty="0" err="1" smtClean="0">
              <a:solidFill>
                <a:schemeClr val="bg1"/>
              </a:solidFill>
            </a:rPr>
            <a:t>Winwood</a:t>
          </a:r>
          <a:r>
            <a:rPr lang="en-US" i="1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chemeClr val="bg1"/>
              </a:solidFill>
            </a:rPr>
            <a:t>(6</a:t>
          </a:r>
          <a:r>
            <a:rPr lang="en-US" baseline="30000" dirty="0" smtClean="0">
              <a:solidFill>
                <a:schemeClr val="bg1"/>
              </a:solidFill>
            </a:rPr>
            <a:t>th</a:t>
          </a:r>
          <a:r>
            <a:rPr lang="en-US" dirty="0" smtClean="0">
              <a:solidFill>
                <a:schemeClr val="bg1"/>
              </a:solidFill>
            </a:rPr>
            <a:t> Cir. 9/17/19) 2019 U.S. App. LEXIS 2790218 F.3d 193—no personal jurisdiction in copyright suit simply because plaintiff resides in forum state</a:t>
          </a:r>
          <a:endParaRPr lang="en-US" dirty="0">
            <a:solidFill>
              <a:schemeClr val="bg1"/>
            </a:solidFill>
          </a:endParaRPr>
        </a:p>
      </dgm:t>
    </dgm:pt>
    <dgm:pt modelId="{38D6E781-ABFD-4291-9C33-9D337E3A1E03}" type="parTrans" cxnId="{C5E70951-CB8C-44D9-B158-C2E3D7EB0AA9}">
      <dgm:prSet/>
      <dgm:spPr/>
      <dgm:t>
        <a:bodyPr/>
        <a:lstStyle/>
        <a:p>
          <a:endParaRPr lang="en-US"/>
        </a:p>
      </dgm:t>
    </dgm:pt>
    <dgm:pt modelId="{70633319-5DDD-4D3F-9441-4A4993CA9E7B}" type="sibTrans" cxnId="{C5E70951-CB8C-44D9-B158-C2E3D7EB0AA9}">
      <dgm:prSet/>
      <dgm:spPr/>
      <dgm:t>
        <a:bodyPr/>
        <a:lstStyle/>
        <a:p>
          <a:endParaRPr lang="en-US"/>
        </a:p>
      </dgm:t>
    </dgm:pt>
    <dgm:pt modelId="{3A9BE656-C658-4FB4-BAEC-2C57C31852A0}" type="pres">
      <dgm:prSet presAssocID="{142E3799-2E51-448D-AE0F-BECBAA5505D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4224E-02F2-438C-9417-8DCBC56D8309}" type="pres">
      <dgm:prSet presAssocID="{CCC4349B-B247-4D9C-9A6C-18482B712632}" presName="root1" presStyleCnt="0"/>
      <dgm:spPr/>
    </dgm:pt>
    <dgm:pt modelId="{18F9A96B-F0B3-4FD4-B14D-B180655DCC31}" type="pres">
      <dgm:prSet presAssocID="{CCC4349B-B247-4D9C-9A6C-18482B7126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B2377-BD53-4817-97BD-0FAD65E96282}" type="pres">
      <dgm:prSet presAssocID="{CCC4349B-B247-4D9C-9A6C-18482B712632}" presName="level2hierChild" presStyleCnt="0"/>
      <dgm:spPr/>
    </dgm:pt>
    <dgm:pt modelId="{5E954684-56D9-4C6B-9DC3-FB6403A2D416}" type="pres">
      <dgm:prSet presAssocID="{B9B0BCE6-8193-4FA1-8BF6-E2D78618870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30C9C9C-6F5A-407B-A983-8FC963C372C5}" type="pres">
      <dgm:prSet presAssocID="{B9B0BCE6-8193-4FA1-8BF6-E2D78618870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6B2C4B0-D580-4323-82B8-C12E10471858}" type="pres">
      <dgm:prSet presAssocID="{97BC70BE-C2A2-4711-95C8-4154A5848CDB}" presName="root2" presStyleCnt="0"/>
      <dgm:spPr/>
    </dgm:pt>
    <dgm:pt modelId="{E0A2A562-6024-45F6-90F5-F3FF997384A8}" type="pres">
      <dgm:prSet presAssocID="{97BC70BE-C2A2-4711-95C8-4154A5848CDB}" presName="LevelTwoTextNode" presStyleLbl="node2" presStyleIdx="0" presStyleCnt="4" custLinFactNeighborY="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DB3C7D-EBC9-4C51-A626-FD8A1F8CDAF4}" type="pres">
      <dgm:prSet presAssocID="{97BC70BE-C2A2-4711-95C8-4154A5848CDB}" presName="level3hierChild" presStyleCnt="0"/>
      <dgm:spPr/>
    </dgm:pt>
    <dgm:pt modelId="{93F2F97D-BCE1-4AEB-B368-FD6B9B5C53D1}" type="pres">
      <dgm:prSet presAssocID="{0D7FF84A-5A58-4D8E-8D56-FA1912551AE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6A8D136-7BC1-4329-8B0D-7A0B2CF695EB}" type="pres">
      <dgm:prSet presAssocID="{0D7FF84A-5A58-4D8E-8D56-FA1912551AE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FCD409-02D9-4F4E-B40F-09D5FD3F9327}" type="pres">
      <dgm:prSet presAssocID="{DD76BAD3-5228-471E-9490-2E443955F3A9}" presName="root2" presStyleCnt="0"/>
      <dgm:spPr/>
    </dgm:pt>
    <dgm:pt modelId="{3408E44C-54A4-4FA9-88A3-DBD935A49320}" type="pres">
      <dgm:prSet presAssocID="{DD76BAD3-5228-471E-9490-2E443955F3A9}" presName="LevelTwoTextNode" presStyleLbl="node2" presStyleIdx="1" presStyleCnt="4" custLinFactNeighborX="-451" custLinFactNeighborY="-5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E0A10-4928-40BC-8669-1BEE30CB1BAF}" type="pres">
      <dgm:prSet presAssocID="{DD76BAD3-5228-471E-9490-2E443955F3A9}" presName="level3hierChild" presStyleCnt="0"/>
      <dgm:spPr/>
    </dgm:pt>
    <dgm:pt modelId="{767475E8-1EB1-4F2B-85E2-12E609D22BE5}" type="pres">
      <dgm:prSet presAssocID="{1DDAECB8-7346-4789-A75C-5F72C04A2815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A5E8BDFF-B159-47C4-8966-A4BA4D7EBF09}" type="pres">
      <dgm:prSet presAssocID="{1DDAECB8-7346-4789-A75C-5F72C04A281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8A6E35E-3C78-4DE4-8897-64B323DB294A}" type="pres">
      <dgm:prSet presAssocID="{AFCD23CC-46C7-42C1-AA4E-C563E9A63052}" presName="root2" presStyleCnt="0"/>
      <dgm:spPr/>
    </dgm:pt>
    <dgm:pt modelId="{3AD746A6-3507-41CC-925F-4CF2D8A14A15}" type="pres">
      <dgm:prSet presAssocID="{AFCD23CC-46C7-42C1-AA4E-C563E9A63052}" presName="LevelTwoTextNode" presStyleLbl="node2" presStyleIdx="2" presStyleCnt="4" custLinFactNeighborX="-2254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A844B-AD66-4EF1-ADA3-8A4B80CDDD0A}" type="pres">
      <dgm:prSet presAssocID="{AFCD23CC-46C7-42C1-AA4E-C563E9A63052}" presName="level3hierChild" presStyleCnt="0"/>
      <dgm:spPr/>
    </dgm:pt>
    <dgm:pt modelId="{DB171657-28B9-4505-8CC1-BE49A8967A02}" type="pres">
      <dgm:prSet presAssocID="{38D6E781-ABFD-4291-9C33-9D337E3A1E0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8E950CDA-CD12-4975-8262-35FF99F45D68}" type="pres">
      <dgm:prSet presAssocID="{38D6E781-ABFD-4291-9C33-9D337E3A1E0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D0BB732-B98C-4815-82EB-D16AC9F6CCCF}" type="pres">
      <dgm:prSet presAssocID="{270AC955-3DC2-47A9-AF09-F20FE3FF3D63}" presName="root2" presStyleCnt="0"/>
      <dgm:spPr/>
    </dgm:pt>
    <dgm:pt modelId="{2B76E7E4-EAB6-4D32-8EE2-4FE14EE40E03}" type="pres">
      <dgm:prSet presAssocID="{270AC955-3DC2-47A9-AF09-F20FE3FF3D6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B49B8-9359-48C5-BBA5-E5E37D669D35}" type="pres">
      <dgm:prSet presAssocID="{270AC955-3DC2-47A9-AF09-F20FE3FF3D63}" presName="level3hierChild" presStyleCnt="0"/>
      <dgm:spPr/>
    </dgm:pt>
  </dgm:ptLst>
  <dgm:cxnLst>
    <dgm:cxn modelId="{D0D57D1E-928C-41B9-BEC3-41B29DFB0FE1}" type="presOf" srcId="{0D7FF84A-5A58-4D8E-8D56-FA1912551AEE}" destId="{E6A8D136-7BC1-4329-8B0D-7A0B2CF695EB}" srcOrd="1" destOrd="0" presId="urn:microsoft.com/office/officeart/2008/layout/HorizontalMultiLevelHierarchy"/>
    <dgm:cxn modelId="{02B89F1F-A6EF-4030-A75D-D9746090B076}" type="presOf" srcId="{B9B0BCE6-8193-4FA1-8BF6-E2D78618870F}" destId="{130C9C9C-6F5A-407B-A983-8FC963C372C5}" srcOrd="1" destOrd="0" presId="urn:microsoft.com/office/officeart/2008/layout/HorizontalMultiLevelHierarchy"/>
    <dgm:cxn modelId="{7EDDAFDC-CD96-44BD-923F-A48235CD5FD1}" type="presOf" srcId="{DD76BAD3-5228-471E-9490-2E443955F3A9}" destId="{3408E44C-54A4-4FA9-88A3-DBD935A49320}" srcOrd="0" destOrd="0" presId="urn:microsoft.com/office/officeart/2008/layout/HorizontalMultiLevelHierarchy"/>
    <dgm:cxn modelId="{8AC7FF5F-31C8-474B-B826-9B6130AB5A24}" type="presOf" srcId="{AFCD23CC-46C7-42C1-AA4E-C563E9A63052}" destId="{3AD746A6-3507-41CC-925F-4CF2D8A14A15}" srcOrd="0" destOrd="0" presId="urn:microsoft.com/office/officeart/2008/layout/HorizontalMultiLevelHierarchy"/>
    <dgm:cxn modelId="{BE0071FA-090F-49E2-A19D-521ED1D6AE2F}" type="presOf" srcId="{CCC4349B-B247-4D9C-9A6C-18482B712632}" destId="{18F9A96B-F0B3-4FD4-B14D-B180655DCC31}" srcOrd="0" destOrd="0" presId="urn:microsoft.com/office/officeart/2008/layout/HorizontalMultiLevelHierarchy"/>
    <dgm:cxn modelId="{32AD4979-889F-4C1D-82A6-CE8ECACD5D2F}" type="presOf" srcId="{38D6E781-ABFD-4291-9C33-9D337E3A1E03}" destId="{DB171657-28B9-4505-8CC1-BE49A8967A02}" srcOrd="0" destOrd="0" presId="urn:microsoft.com/office/officeart/2008/layout/HorizontalMultiLevelHierarchy"/>
    <dgm:cxn modelId="{7DF5E692-467D-449F-807C-3D3C7B7FF770}" srcId="{142E3799-2E51-448D-AE0F-BECBAA5505D6}" destId="{CCC4349B-B247-4D9C-9A6C-18482B712632}" srcOrd="0" destOrd="0" parTransId="{DBDF1D73-9F8C-4063-92F2-B287818BDE00}" sibTransId="{E737E62E-62C3-49C0-9CF4-75582C8089AC}"/>
    <dgm:cxn modelId="{C5E70951-CB8C-44D9-B158-C2E3D7EB0AA9}" srcId="{CCC4349B-B247-4D9C-9A6C-18482B712632}" destId="{270AC955-3DC2-47A9-AF09-F20FE3FF3D63}" srcOrd="3" destOrd="0" parTransId="{38D6E781-ABFD-4291-9C33-9D337E3A1E03}" sibTransId="{70633319-5DDD-4D3F-9441-4A4993CA9E7B}"/>
    <dgm:cxn modelId="{87305451-208D-4E03-832F-3152136B3431}" type="presOf" srcId="{B9B0BCE6-8193-4FA1-8BF6-E2D78618870F}" destId="{5E954684-56D9-4C6B-9DC3-FB6403A2D416}" srcOrd="0" destOrd="0" presId="urn:microsoft.com/office/officeart/2008/layout/HorizontalMultiLevelHierarchy"/>
    <dgm:cxn modelId="{51BF8E38-456A-4DED-ADFC-A692A9C2E193}" type="presOf" srcId="{1DDAECB8-7346-4789-A75C-5F72C04A2815}" destId="{A5E8BDFF-B159-47C4-8966-A4BA4D7EBF09}" srcOrd="1" destOrd="0" presId="urn:microsoft.com/office/officeart/2008/layout/HorizontalMultiLevelHierarchy"/>
    <dgm:cxn modelId="{E3B608B1-F5A6-4919-A27A-C705719AA357}" type="presOf" srcId="{0D7FF84A-5A58-4D8E-8D56-FA1912551AEE}" destId="{93F2F97D-BCE1-4AEB-B368-FD6B9B5C53D1}" srcOrd="0" destOrd="0" presId="urn:microsoft.com/office/officeart/2008/layout/HorizontalMultiLevelHierarchy"/>
    <dgm:cxn modelId="{F7A5F91F-AD53-48E0-8AD2-08C1202D0D41}" srcId="{CCC4349B-B247-4D9C-9A6C-18482B712632}" destId="{DD76BAD3-5228-471E-9490-2E443955F3A9}" srcOrd="1" destOrd="0" parTransId="{0D7FF84A-5A58-4D8E-8D56-FA1912551AEE}" sibTransId="{AE129846-BDAE-471D-9787-50287CC7CB2C}"/>
    <dgm:cxn modelId="{C94F1925-E035-452C-AFED-F0B289E9052E}" type="presOf" srcId="{142E3799-2E51-448D-AE0F-BECBAA5505D6}" destId="{3A9BE656-C658-4FB4-BAEC-2C57C31852A0}" srcOrd="0" destOrd="0" presId="urn:microsoft.com/office/officeart/2008/layout/HorizontalMultiLevelHierarchy"/>
    <dgm:cxn modelId="{D42307B4-D74C-43CF-81EF-879E63099257}" type="presOf" srcId="{38D6E781-ABFD-4291-9C33-9D337E3A1E03}" destId="{8E950CDA-CD12-4975-8262-35FF99F45D68}" srcOrd="1" destOrd="0" presId="urn:microsoft.com/office/officeart/2008/layout/HorizontalMultiLevelHierarchy"/>
    <dgm:cxn modelId="{D58214B3-4239-4401-A1E1-CEA59A0EF4CA}" srcId="{CCC4349B-B247-4D9C-9A6C-18482B712632}" destId="{AFCD23CC-46C7-42C1-AA4E-C563E9A63052}" srcOrd="2" destOrd="0" parTransId="{1DDAECB8-7346-4789-A75C-5F72C04A2815}" sibTransId="{9C2A436C-5D3F-4AD5-B5C4-FDF10F213999}"/>
    <dgm:cxn modelId="{ABE0FF4A-9AAE-47ED-8A9B-16D250D31D9E}" type="presOf" srcId="{97BC70BE-C2A2-4711-95C8-4154A5848CDB}" destId="{E0A2A562-6024-45F6-90F5-F3FF997384A8}" srcOrd="0" destOrd="0" presId="urn:microsoft.com/office/officeart/2008/layout/HorizontalMultiLevelHierarchy"/>
    <dgm:cxn modelId="{8FD3417D-738F-403C-B27F-7C015794F10F}" srcId="{CCC4349B-B247-4D9C-9A6C-18482B712632}" destId="{97BC70BE-C2A2-4711-95C8-4154A5848CDB}" srcOrd="0" destOrd="0" parTransId="{B9B0BCE6-8193-4FA1-8BF6-E2D78618870F}" sibTransId="{3492B038-B85B-4317-8438-339EA6F641C4}"/>
    <dgm:cxn modelId="{DDFAACA3-DEC4-4D50-9E10-04820B5C9C38}" type="presOf" srcId="{270AC955-3DC2-47A9-AF09-F20FE3FF3D63}" destId="{2B76E7E4-EAB6-4D32-8EE2-4FE14EE40E03}" srcOrd="0" destOrd="0" presId="urn:microsoft.com/office/officeart/2008/layout/HorizontalMultiLevelHierarchy"/>
    <dgm:cxn modelId="{05F33D06-8B68-443D-AD78-501B2D9AC4B6}" type="presOf" srcId="{1DDAECB8-7346-4789-A75C-5F72C04A2815}" destId="{767475E8-1EB1-4F2B-85E2-12E609D22BE5}" srcOrd="0" destOrd="0" presId="urn:microsoft.com/office/officeart/2008/layout/HorizontalMultiLevelHierarchy"/>
    <dgm:cxn modelId="{A383FDF0-4E6B-4BD1-869D-537761057149}" type="presParOf" srcId="{3A9BE656-C658-4FB4-BAEC-2C57C31852A0}" destId="{AA24224E-02F2-438C-9417-8DCBC56D8309}" srcOrd="0" destOrd="0" presId="urn:microsoft.com/office/officeart/2008/layout/HorizontalMultiLevelHierarchy"/>
    <dgm:cxn modelId="{C935BDCF-F039-4764-839B-F85565F3CB2C}" type="presParOf" srcId="{AA24224E-02F2-438C-9417-8DCBC56D8309}" destId="{18F9A96B-F0B3-4FD4-B14D-B180655DCC31}" srcOrd="0" destOrd="0" presId="urn:microsoft.com/office/officeart/2008/layout/HorizontalMultiLevelHierarchy"/>
    <dgm:cxn modelId="{C53A1348-E639-4CEC-AA94-278F5A5246FF}" type="presParOf" srcId="{AA24224E-02F2-438C-9417-8DCBC56D8309}" destId="{32AB2377-BD53-4817-97BD-0FAD65E96282}" srcOrd="1" destOrd="0" presId="urn:microsoft.com/office/officeart/2008/layout/HorizontalMultiLevelHierarchy"/>
    <dgm:cxn modelId="{B2904304-58A2-4FFA-B0C4-117D87419E6A}" type="presParOf" srcId="{32AB2377-BD53-4817-97BD-0FAD65E96282}" destId="{5E954684-56D9-4C6B-9DC3-FB6403A2D416}" srcOrd="0" destOrd="0" presId="urn:microsoft.com/office/officeart/2008/layout/HorizontalMultiLevelHierarchy"/>
    <dgm:cxn modelId="{BE339939-C3E6-4F33-B4C7-51A95464F69B}" type="presParOf" srcId="{5E954684-56D9-4C6B-9DC3-FB6403A2D416}" destId="{130C9C9C-6F5A-407B-A983-8FC963C372C5}" srcOrd="0" destOrd="0" presId="urn:microsoft.com/office/officeart/2008/layout/HorizontalMultiLevelHierarchy"/>
    <dgm:cxn modelId="{402255EA-E7FF-47FC-88F4-402A0FA94885}" type="presParOf" srcId="{32AB2377-BD53-4817-97BD-0FAD65E96282}" destId="{16B2C4B0-D580-4323-82B8-C12E10471858}" srcOrd="1" destOrd="0" presId="urn:microsoft.com/office/officeart/2008/layout/HorizontalMultiLevelHierarchy"/>
    <dgm:cxn modelId="{570E324A-D6EB-4F81-950E-53DCA0782DB9}" type="presParOf" srcId="{16B2C4B0-D580-4323-82B8-C12E10471858}" destId="{E0A2A562-6024-45F6-90F5-F3FF997384A8}" srcOrd="0" destOrd="0" presId="urn:microsoft.com/office/officeart/2008/layout/HorizontalMultiLevelHierarchy"/>
    <dgm:cxn modelId="{6F2366E0-BD96-477A-821D-60A00E187FDB}" type="presParOf" srcId="{16B2C4B0-D580-4323-82B8-C12E10471858}" destId="{A0DB3C7D-EBC9-4C51-A626-FD8A1F8CDAF4}" srcOrd="1" destOrd="0" presId="urn:microsoft.com/office/officeart/2008/layout/HorizontalMultiLevelHierarchy"/>
    <dgm:cxn modelId="{4D64724C-11CB-40A6-8ABD-3834A082F2CE}" type="presParOf" srcId="{32AB2377-BD53-4817-97BD-0FAD65E96282}" destId="{93F2F97D-BCE1-4AEB-B368-FD6B9B5C53D1}" srcOrd="2" destOrd="0" presId="urn:microsoft.com/office/officeart/2008/layout/HorizontalMultiLevelHierarchy"/>
    <dgm:cxn modelId="{82FA5FE7-C0DF-4C96-A89C-9A28D421AF81}" type="presParOf" srcId="{93F2F97D-BCE1-4AEB-B368-FD6B9B5C53D1}" destId="{E6A8D136-7BC1-4329-8B0D-7A0B2CF695EB}" srcOrd="0" destOrd="0" presId="urn:microsoft.com/office/officeart/2008/layout/HorizontalMultiLevelHierarchy"/>
    <dgm:cxn modelId="{14D0704A-6D10-4BC8-AF5F-978030DD6952}" type="presParOf" srcId="{32AB2377-BD53-4817-97BD-0FAD65E96282}" destId="{8DFCD409-02D9-4F4E-B40F-09D5FD3F9327}" srcOrd="3" destOrd="0" presId="urn:microsoft.com/office/officeart/2008/layout/HorizontalMultiLevelHierarchy"/>
    <dgm:cxn modelId="{DA1FE7F3-83AE-4FD4-90F8-23B85083AC1A}" type="presParOf" srcId="{8DFCD409-02D9-4F4E-B40F-09D5FD3F9327}" destId="{3408E44C-54A4-4FA9-88A3-DBD935A49320}" srcOrd="0" destOrd="0" presId="urn:microsoft.com/office/officeart/2008/layout/HorizontalMultiLevelHierarchy"/>
    <dgm:cxn modelId="{67FF364D-1DE3-434F-8B9C-AC9837ABAD19}" type="presParOf" srcId="{8DFCD409-02D9-4F4E-B40F-09D5FD3F9327}" destId="{9FFE0A10-4928-40BC-8669-1BEE30CB1BAF}" srcOrd="1" destOrd="0" presId="urn:microsoft.com/office/officeart/2008/layout/HorizontalMultiLevelHierarchy"/>
    <dgm:cxn modelId="{67113A57-396A-4439-9F53-AF246DE03E4D}" type="presParOf" srcId="{32AB2377-BD53-4817-97BD-0FAD65E96282}" destId="{767475E8-1EB1-4F2B-85E2-12E609D22BE5}" srcOrd="4" destOrd="0" presId="urn:microsoft.com/office/officeart/2008/layout/HorizontalMultiLevelHierarchy"/>
    <dgm:cxn modelId="{BCC340AC-4848-4B5D-80D0-0A8E73CFFA48}" type="presParOf" srcId="{767475E8-1EB1-4F2B-85E2-12E609D22BE5}" destId="{A5E8BDFF-B159-47C4-8966-A4BA4D7EBF09}" srcOrd="0" destOrd="0" presId="urn:microsoft.com/office/officeart/2008/layout/HorizontalMultiLevelHierarchy"/>
    <dgm:cxn modelId="{8B199FAE-1943-481C-AA7B-FA6EB54A1AA0}" type="presParOf" srcId="{32AB2377-BD53-4817-97BD-0FAD65E96282}" destId="{58A6E35E-3C78-4DE4-8897-64B323DB294A}" srcOrd="5" destOrd="0" presId="urn:microsoft.com/office/officeart/2008/layout/HorizontalMultiLevelHierarchy"/>
    <dgm:cxn modelId="{4D5BAD04-3EDB-4266-8A9A-CDAE35C4F36B}" type="presParOf" srcId="{58A6E35E-3C78-4DE4-8897-64B323DB294A}" destId="{3AD746A6-3507-41CC-925F-4CF2D8A14A15}" srcOrd="0" destOrd="0" presId="urn:microsoft.com/office/officeart/2008/layout/HorizontalMultiLevelHierarchy"/>
    <dgm:cxn modelId="{245CCEC4-E146-4190-9459-A3AF6A7E3EF9}" type="presParOf" srcId="{58A6E35E-3C78-4DE4-8897-64B323DB294A}" destId="{433A844B-AD66-4EF1-ADA3-8A4B80CDDD0A}" srcOrd="1" destOrd="0" presId="urn:microsoft.com/office/officeart/2008/layout/HorizontalMultiLevelHierarchy"/>
    <dgm:cxn modelId="{AE9A0399-F418-4C08-A993-0872C98517C2}" type="presParOf" srcId="{32AB2377-BD53-4817-97BD-0FAD65E96282}" destId="{DB171657-28B9-4505-8CC1-BE49A8967A02}" srcOrd="6" destOrd="0" presId="urn:microsoft.com/office/officeart/2008/layout/HorizontalMultiLevelHierarchy"/>
    <dgm:cxn modelId="{28ED71CF-FC51-4B0A-89B8-074E1F4A578E}" type="presParOf" srcId="{DB171657-28B9-4505-8CC1-BE49A8967A02}" destId="{8E950CDA-CD12-4975-8262-35FF99F45D68}" srcOrd="0" destOrd="0" presId="urn:microsoft.com/office/officeart/2008/layout/HorizontalMultiLevelHierarchy"/>
    <dgm:cxn modelId="{BF9B342F-E3AB-426F-8595-F63CDA95993B}" type="presParOf" srcId="{32AB2377-BD53-4817-97BD-0FAD65E96282}" destId="{0D0BB732-B98C-4815-82EB-D16AC9F6CCCF}" srcOrd="7" destOrd="0" presId="urn:microsoft.com/office/officeart/2008/layout/HorizontalMultiLevelHierarchy"/>
    <dgm:cxn modelId="{E8927CAD-469E-4D33-998C-8AAB49C57E5A}" type="presParOf" srcId="{0D0BB732-B98C-4815-82EB-D16AC9F6CCCF}" destId="{2B76E7E4-EAB6-4D32-8EE2-4FE14EE40E03}" srcOrd="0" destOrd="0" presId="urn:microsoft.com/office/officeart/2008/layout/HorizontalMultiLevelHierarchy"/>
    <dgm:cxn modelId="{BD3F29A6-80A5-4607-B69B-CA14558E294E}" type="presParOf" srcId="{0D0BB732-B98C-4815-82EB-D16AC9F6CCCF}" destId="{C1CB49B8-9359-48C5-BBA5-E5E37D669D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CFBC4BB-3683-4095-BC96-D817EE5727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75672-5F12-48DD-B9E8-29A6C34B12C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Source Sans Pro"/>
              <a:cs typeface="Source Sans Pro"/>
            </a:rPr>
            <a:t>Substantial operations:</a:t>
          </a:r>
        </a:p>
        <a:p>
          <a:r>
            <a:rPr lang="en-US" dirty="0" smtClean="0">
              <a:solidFill>
                <a:schemeClr val="bg1"/>
              </a:solidFill>
              <a:latin typeface="Source Sans Pro"/>
              <a:cs typeface="Source Sans Pro"/>
            </a:rPr>
            <a:t> 5 offices,414 employees</a:t>
          </a:r>
          <a:endParaRPr lang="en-US" dirty="0">
            <a:latin typeface="Source Sans Pro"/>
            <a:cs typeface="Source Sans Pro"/>
          </a:endParaRPr>
        </a:p>
      </dgm:t>
    </dgm:pt>
    <dgm:pt modelId="{939BECA6-F6CB-4B87-961A-7C50FFF0E76C}" type="parTrans" cxnId="{B3BF396E-3BDB-4664-8910-D4F06EEAC255}">
      <dgm:prSet/>
      <dgm:spPr/>
      <dgm:t>
        <a:bodyPr/>
        <a:lstStyle/>
        <a:p>
          <a:endParaRPr lang="en-US"/>
        </a:p>
      </dgm:t>
    </dgm:pt>
    <dgm:pt modelId="{4BF7336C-48B5-4B0C-B329-785F9A2F57C5}" type="sibTrans" cxnId="{B3BF396E-3BDB-4664-8910-D4F06EEAC255}">
      <dgm:prSet/>
      <dgm:spPr/>
      <dgm:t>
        <a:bodyPr/>
        <a:lstStyle/>
        <a:p>
          <a:endParaRPr lang="en-US"/>
        </a:p>
      </dgm:t>
    </dgm:pt>
    <dgm:pt modelId="{0FBED1C5-C325-42FC-9F80-6DC2F2FBFB7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Source Sans Pro"/>
              <a:cs typeface="Source Sans Pro"/>
            </a:rPr>
            <a:t>187 million pills; $918 million in revenue</a:t>
          </a:r>
          <a:endParaRPr lang="en-US" dirty="0">
            <a:latin typeface="Source Sans Pro"/>
            <a:cs typeface="Source Sans Pro"/>
          </a:endParaRPr>
        </a:p>
      </dgm:t>
    </dgm:pt>
    <dgm:pt modelId="{0521524E-FDBE-47A9-B7BE-860F9F2907A8}" type="parTrans" cxnId="{B136526C-6A72-4939-8B00-1F4A7BA7D019}">
      <dgm:prSet/>
      <dgm:spPr/>
      <dgm:t>
        <a:bodyPr/>
        <a:lstStyle/>
        <a:p>
          <a:endParaRPr lang="en-US"/>
        </a:p>
      </dgm:t>
    </dgm:pt>
    <dgm:pt modelId="{A9C8B2F6-E140-4EEF-BA0D-883602F05E96}" type="sibTrans" cxnId="{B136526C-6A72-4939-8B00-1F4A7BA7D019}">
      <dgm:prSet/>
      <dgm:spPr/>
      <dgm:t>
        <a:bodyPr/>
        <a:lstStyle/>
        <a:p>
          <a:endParaRPr lang="en-US"/>
        </a:p>
      </dgm:t>
    </dgm:pt>
    <dgm:pt modelId="{871CB354-DB00-47D4-BBB1-D3407E3C878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Source Sans Pro"/>
              <a:cs typeface="Source Sans Pro"/>
            </a:rPr>
            <a:t>California Distributor</a:t>
          </a:r>
          <a:endParaRPr lang="en-US" dirty="0">
            <a:latin typeface="Source Sans Pro"/>
            <a:cs typeface="Source Sans Pro"/>
          </a:endParaRPr>
        </a:p>
      </dgm:t>
    </dgm:pt>
    <dgm:pt modelId="{DA621C25-2A55-432C-B2CA-3582A163D4EF}" type="parTrans" cxnId="{5E8B14F7-C7E7-424B-B9D4-C082C63D4B78}">
      <dgm:prSet/>
      <dgm:spPr/>
      <dgm:t>
        <a:bodyPr/>
        <a:lstStyle/>
        <a:p>
          <a:endParaRPr lang="en-US"/>
        </a:p>
      </dgm:t>
    </dgm:pt>
    <dgm:pt modelId="{C0651E8E-D018-48FE-9A7F-78A1339B6CD6}" type="sibTrans" cxnId="{5E8B14F7-C7E7-424B-B9D4-C082C63D4B78}">
      <dgm:prSet/>
      <dgm:spPr/>
      <dgm:t>
        <a:bodyPr/>
        <a:lstStyle/>
        <a:p>
          <a:endParaRPr lang="en-US"/>
        </a:p>
      </dgm:t>
    </dgm:pt>
    <dgm:pt modelId="{D3FDC9DE-AF97-43CB-9BF4-B14F51033AB5}" type="pres">
      <dgm:prSet presAssocID="{8CFBC4BB-3683-4095-BC96-D817EE5727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26325C3-F03E-4453-8CCA-1E5E7F1248CA}" type="pres">
      <dgm:prSet presAssocID="{8CFBC4BB-3683-4095-BC96-D817EE572710}" presName="Name1" presStyleCnt="0"/>
      <dgm:spPr/>
    </dgm:pt>
    <dgm:pt modelId="{DE8A6D60-FD70-4809-AD6E-6899E4E2484A}" type="pres">
      <dgm:prSet presAssocID="{8CFBC4BB-3683-4095-BC96-D817EE572710}" presName="cycle" presStyleCnt="0"/>
      <dgm:spPr/>
    </dgm:pt>
    <dgm:pt modelId="{81CFEED4-E642-4B1C-99D5-6FEA5AA4CAB2}" type="pres">
      <dgm:prSet presAssocID="{8CFBC4BB-3683-4095-BC96-D817EE572710}" presName="srcNode" presStyleLbl="node1" presStyleIdx="0" presStyleCnt="3"/>
      <dgm:spPr/>
    </dgm:pt>
    <dgm:pt modelId="{836C5DBF-1902-4EAC-98D6-859ABC0504F3}" type="pres">
      <dgm:prSet presAssocID="{8CFBC4BB-3683-4095-BC96-D817EE572710}" presName="conn" presStyleLbl="parChTrans1D2" presStyleIdx="0" presStyleCnt="1"/>
      <dgm:spPr/>
      <dgm:t>
        <a:bodyPr/>
        <a:lstStyle/>
        <a:p>
          <a:endParaRPr lang="en-US"/>
        </a:p>
      </dgm:t>
    </dgm:pt>
    <dgm:pt modelId="{32A23332-4475-4600-BEFC-BF49A95FAACD}" type="pres">
      <dgm:prSet presAssocID="{8CFBC4BB-3683-4095-BC96-D817EE572710}" presName="extraNode" presStyleLbl="node1" presStyleIdx="0" presStyleCnt="3"/>
      <dgm:spPr/>
    </dgm:pt>
    <dgm:pt modelId="{24ADCA1B-6BA8-44CD-AF38-7D9D0AA89F7E}" type="pres">
      <dgm:prSet presAssocID="{8CFBC4BB-3683-4095-BC96-D817EE572710}" presName="dstNode" presStyleLbl="node1" presStyleIdx="0" presStyleCnt="3"/>
      <dgm:spPr/>
    </dgm:pt>
    <dgm:pt modelId="{4E6DC623-E292-4D39-93AF-D6683AF6B006}" type="pres">
      <dgm:prSet presAssocID="{58775672-5F12-48DD-B9E8-29A6C34B12C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3E8FD-54A4-4519-AE87-0ABA4ACA1C71}" type="pres">
      <dgm:prSet presAssocID="{58775672-5F12-48DD-B9E8-29A6C34B12C9}" presName="accent_1" presStyleCnt="0"/>
      <dgm:spPr/>
    </dgm:pt>
    <dgm:pt modelId="{074281C8-4912-44F6-8265-8C1214B5E12D}" type="pres">
      <dgm:prSet presAssocID="{58775672-5F12-48DD-B9E8-29A6C34B12C9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D8B18B2-11D4-4050-B6B1-27C001EDF751}" type="pres">
      <dgm:prSet presAssocID="{0FBED1C5-C325-42FC-9F80-6DC2F2FBFB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5A903-EABD-4792-BBD5-A050DFC5052A}" type="pres">
      <dgm:prSet presAssocID="{0FBED1C5-C325-42FC-9F80-6DC2F2FBFB7F}" presName="accent_2" presStyleCnt="0"/>
      <dgm:spPr/>
    </dgm:pt>
    <dgm:pt modelId="{88CADC2A-F3BC-4801-BD73-791BF7E510CA}" type="pres">
      <dgm:prSet presAssocID="{0FBED1C5-C325-42FC-9F80-6DC2F2FBFB7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F27058-336A-4B79-9644-BBD127833BC0}" type="pres">
      <dgm:prSet presAssocID="{871CB354-DB00-47D4-BBB1-D3407E3C87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AA88-30C5-4842-A678-F20362B4887D}" type="pres">
      <dgm:prSet presAssocID="{871CB354-DB00-47D4-BBB1-D3407E3C878A}" presName="accent_3" presStyleCnt="0"/>
      <dgm:spPr/>
    </dgm:pt>
    <dgm:pt modelId="{6F2E84F0-6166-48D0-A813-927A40E1F255}" type="pres">
      <dgm:prSet presAssocID="{871CB354-DB00-47D4-BBB1-D3407E3C878A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6B8587C-08B6-8746-A824-43D34F1B6D70}" type="presOf" srcId="{4BF7336C-48B5-4B0C-B329-785F9A2F57C5}" destId="{836C5DBF-1902-4EAC-98D6-859ABC0504F3}" srcOrd="0" destOrd="0" presId="urn:microsoft.com/office/officeart/2008/layout/VerticalCurvedList"/>
    <dgm:cxn modelId="{249B02F0-A41C-AF4A-B0EA-C2A1F21F6032}" type="presOf" srcId="{58775672-5F12-48DD-B9E8-29A6C34B12C9}" destId="{4E6DC623-E292-4D39-93AF-D6683AF6B006}" srcOrd="0" destOrd="0" presId="urn:microsoft.com/office/officeart/2008/layout/VerticalCurvedList"/>
    <dgm:cxn modelId="{5E8B14F7-C7E7-424B-B9D4-C082C63D4B78}" srcId="{8CFBC4BB-3683-4095-BC96-D817EE572710}" destId="{871CB354-DB00-47D4-BBB1-D3407E3C878A}" srcOrd="2" destOrd="0" parTransId="{DA621C25-2A55-432C-B2CA-3582A163D4EF}" sibTransId="{C0651E8E-D018-48FE-9A7F-78A1339B6CD6}"/>
    <dgm:cxn modelId="{B3BF396E-3BDB-4664-8910-D4F06EEAC255}" srcId="{8CFBC4BB-3683-4095-BC96-D817EE572710}" destId="{58775672-5F12-48DD-B9E8-29A6C34B12C9}" srcOrd="0" destOrd="0" parTransId="{939BECA6-F6CB-4B87-961A-7C50FFF0E76C}" sibTransId="{4BF7336C-48B5-4B0C-B329-785F9A2F57C5}"/>
    <dgm:cxn modelId="{CB7AC967-53C3-1144-96DD-CAAF2A8F8EB6}" type="presOf" srcId="{8CFBC4BB-3683-4095-BC96-D817EE572710}" destId="{D3FDC9DE-AF97-43CB-9BF4-B14F51033AB5}" srcOrd="0" destOrd="0" presId="urn:microsoft.com/office/officeart/2008/layout/VerticalCurvedList"/>
    <dgm:cxn modelId="{A6EC60B1-0812-5F4F-A9A4-F016D3B212FB}" type="presOf" srcId="{871CB354-DB00-47D4-BBB1-D3407E3C878A}" destId="{A3F27058-336A-4B79-9644-BBD127833BC0}" srcOrd="0" destOrd="0" presId="urn:microsoft.com/office/officeart/2008/layout/VerticalCurvedList"/>
    <dgm:cxn modelId="{B136526C-6A72-4939-8B00-1F4A7BA7D019}" srcId="{8CFBC4BB-3683-4095-BC96-D817EE572710}" destId="{0FBED1C5-C325-42FC-9F80-6DC2F2FBFB7F}" srcOrd="1" destOrd="0" parTransId="{0521524E-FDBE-47A9-B7BE-860F9F2907A8}" sibTransId="{A9C8B2F6-E140-4EEF-BA0D-883602F05E96}"/>
    <dgm:cxn modelId="{417E9082-0FBB-DF43-800E-FD056CC68386}" type="presOf" srcId="{0FBED1C5-C325-42FC-9F80-6DC2F2FBFB7F}" destId="{6D8B18B2-11D4-4050-B6B1-27C001EDF751}" srcOrd="0" destOrd="0" presId="urn:microsoft.com/office/officeart/2008/layout/VerticalCurvedList"/>
    <dgm:cxn modelId="{476F1587-A6F5-FA41-BF27-98108D8E37DB}" type="presParOf" srcId="{D3FDC9DE-AF97-43CB-9BF4-B14F51033AB5}" destId="{926325C3-F03E-4453-8CCA-1E5E7F1248CA}" srcOrd="0" destOrd="0" presId="urn:microsoft.com/office/officeart/2008/layout/VerticalCurvedList"/>
    <dgm:cxn modelId="{945A75F8-04D1-D94E-9BBE-47F4FA7AD7B0}" type="presParOf" srcId="{926325C3-F03E-4453-8CCA-1E5E7F1248CA}" destId="{DE8A6D60-FD70-4809-AD6E-6899E4E2484A}" srcOrd="0" destOrd="0" presId="urn:microsoft.com/office/officeart/2008/layout/VerticalCurvedList"/>
    <dgm:cxn modelId="{C2F7DB67-863A-DB4F-9CA4-22C4AD85CA21}" type="presParOf" srcId="{DE8A6D60-FD70-4809-AD6E-6899E4E2484A}" destId="{81CFEED4-E642-4B1C-99D5-6FEA5AA4CAB2}" srcOrd="0" destOrd="0" presId="urn:microsoft.com/office/officeart/2008/layout/VerticalCurvedList"/>
    <dgm:cxn modelId="{7DFE962D-8C59-6249-A4F4-3F54CBABC097}" type="presParOf" srcId="{DE8A6D60-FD70-4809-AD6E-6899E4E2484A}" destId="{836C5DBF-1902-4EAC-98D6-859ABC0504F3}" srcOrd="1" destOrd="0" presId="urn:microsoft.com/office/officeart/2008/layout/VerticalCurvedList"/>
    <dgm:cxn modelId="{5AEDEF38-F7AB-9749-A35D-B9A8B51DD181}" type="presParOf" srcId="{DE8A6D60-FD70-4809-AD6E-6899E4E2484A}" destId="{32A23332-4475-4600-BEFC-BF49A95FAACD}" srcOrd="2" destOrd="0" presId="urn:microsoft.com/office/officeart/2008/layout/VerticalCurvedList"/>
    <dgm:cxn modelId="{53AF0B14-80E4-CD4D-8638-4C70DAB9C2E2}" type="presParOf" srcId="{DE8A6D60-FD70-4809-AD6E-6899E4E2484A}" destId="{24ADCA1B-6BA8-44CD-AF38-7D9D0AA89F7E}" srcOrd="3" destOrd="0" presId="urn:microsoft.com/office/officeart/2008/layout/VerticalCurvedList"/>
    <dgm:cxn modelId="{75AC39D7-D4BD-424F-A5B7-488E410C7F78}" type="presParOf" srcId="{926325C3-F03E-4453-8CCA-1E5E7F1248CA}" destId="{4E6DC623-E292-4D39-93AF-D6683AF6B006}" srcOrd="1" destOrd="0" presId="urn:microsoft.com/office/officeart/2008/layout/VerticalCurvedList"/>
    <dgm:cxn modelId="{5636F79D-DE18-F441-B669-5060243BC426}" type="presParOf" srcId="{926325C3-F03E-4453-8CCA-1E5E7F1248CA}" destId="{5E03E8FD-54A4-4519-AE87-0ABA4ACA1C71}" srcOrd="2" destOrd="0" presId="urn:microsoft.com/office/officeart/2008/layout/VerticalCurvedList"/>
    <dgm:cxn modelId="{E42529F5-B223-874C-BD1A-F47535D35E1E}" type="presParOf" srcId="{5E03E8FD-54A4-4519-AE87-0ABA4ACA1C71}" destId="{074281C8-4912-44F6-8265-8C1214B5E12D}" srcOrd="0" destOrd="0" presId="urn:microsoft.com/office/officeart/2008/layout/VerticalCurvedList"/>
    <dgm:cxn modelId="{180E7049-65F4-2C4C-9A44-F25226ACA6D6}" type="presParOf" srcId="{926325C3-F03E-4453-8CCA-1E5E7F1248CA}" destId="{6D8B18B2-11D4-4050-B6B1-27C001EDF751}" srcOrd="3" destOrd="0" presId="urn:microsoft.com/office/officeart/2008/layout/VerticalCurvedList"/>
    <dgm:cxn modelId="{C70FE818-639C-E345-8910-18550ED668B7}" type="presParOf" srcId="{926325C3-F03E-4453-8CCA-1E5E7F1248CA}" destId="{A7E5A903-EABD-4792-BBD5-A050DFC5052A}" srcOrd="4" destOrd="0" presId="urn:microsoft.com/office/officeart/2008/layout/VerticalCurvedList"/>
    <dgm:cxn modelId="{4C189ACA-6965-984D-88A8-B1031DD213C3}" type="presParOf" srcId="{A7E5A903-EABD-4792-BBD5-A050DFC5052A}" destId="{88CADC2A-F3BC-4801-BD73-791BF7E510CA}" srcOrd="0" destOrd="0" presId="urn:microsoft.com/office/officeart/2008/layout/VerticalCurvedList"/>
    <dgm:cxn modelId="{C44FE401-0F37-FC44-9152-44FEDAC5DD4A}" type="presParOf" srcId="{926325C3-F03E-4453-8CCA-1E5E7F1248CA}" destId="{A3F27058-336A-4B79-9644-BBD127833BC0}" srcOrd="5" destOrd="0" presId="urn:microsoft.com/office/officeart/2008/layout/VerticalCurvedList"/>
    <dgm:cxn modelId="{80EE752D-F1EE-344C-8294-3B1D78EA2A36}" type="presParOf" srcId="{926325C3-F03E-4453-8CCA-1E5E7F1248CA}" destId="{D2F4AA88-30C5-4842-A678-F20362B4887D}" srcOrd="6" destOrd="0" presId="urn:microsoft.com/office/officeart/2008/layout/VerticalCurvedList"/>
    <dgm:cxn modelId="{C126459E-6AF0-BB4E-8078-F31B5A8E9EE3}" type="presParOf" srcId="{D2F4AA88-30C5-4842-A678-F20362B4887D}" destId="{6F2E84F0-6166-48D0-A813-927A40E1F2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193CF09-B2B2-4686-BA27-25AB5AC0F5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7363D-7619-4666-9FE5-8A6783F931B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Source Sans Pro"/>
              <a:cs typeface="Source Sans Pro"/>
            </a:rPr>
            <a:t>R&amp;D and 50% of employees in New York &amp; New Jersey</a:t>
          </a:r>
          <a:endParaRPr lang="en-US" dirty="0">
            <a:latin typeface="Source Sans Pro"/>
            <a:cs typeface="Source Sans Pro"/>
          </a:endParaRPr>
        </a:p>
      </dgm:t>
    </dgm:pt>
    <dgm:pt modelId="{772A194D-C96A-45C7-9A72-3EDA22139AAD}" type="parTrans" cxnId="{FDBDDCF7-9F44-4661-95EA-00F0EBF586B3}">
      <dgm:prSet/>
      <dgm:spPr/>
      <dgm:t>
        <a:bodyPr/>
        <a:lstStyle/>
        <a:p>
          <a:endParaRPr lang="en-US"/>
        </a:p>
      </dgm:t>
    </dgm:pt>
    <dgm:pt modelId="{ABE29C7F-6154-407E-991A-3064D030D80C}" type="sibTrans" cxnId="{FDBDDCF7-9F44-4661-95EA-00F0EBF586B3}">
      <dgm:prSet/>
      <dgm:spPr/>
      <dgm:t>
        <a:bodyPr/>
        <a:lstStyle/>
        <a:p>
          <a:endParaRPr lang="en-US"/>
        </a:p>
      </dgm:t>
    </dgm:pt>
    <dgm:pt modelId="{21540C16-D06D-4652-BBB8-7C329554702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Source Sans Pro"/>
              <a:cs typeface="Source Sans Pro"/>
            </a:rPr>
            <a:t>98% of sales revenue outside California</a:t>
          </a:r>
          <a:endParaRPr lang="en-US" dirty="0">
            <a:latin typeface="Source Sans Pro"/>
            <a:cs typeface="Source Sans Pro"/>
          </a:endParaRPr>
        </a:p>
      </dgm:t>
    </dgm:pt>
    <dgm:pt modelId="{B2A48048-020C-4C14-96B1-69D3FC8EA572}" type="parTrans" cxnId="{E8AD8AE0-5717-46D4-A811-B953EAA4CC12}">
      <dgm:prSet/>
      <dgm:spPr/>
      <dgm:t>
        <a:bodyPr/>
        <a:lstStyle/>
        <a:p>
          <a:endParaRPr lang="en-US"/>
        </a:p>
      </dgm:t>
    </dgm:pt>
    <dgm:pt modelId="{8436D7B0-F4D8-4725-9013-99AC416A4736}" type="sibTrans" cxnId="{E8AD8AE0-5717-46D4-A811-B953EAA4CC12}">
      <dgm:prSet/>
      <dgm:spPr/>
      <dgm:t>
        <a:bodyPr/>
        <a:lstStyle/>
        <a:p>
          <a:endParaRPr lang="en-US"/>
        </a:p>
      </dgm:t>
    </dgm:pt>
    <dgm:pt modelId="{6E004DB0-99AC-4E85-9A50-2B16CF307103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 smtClean="0">
              <a:latin typeface="Source Sans Pro"/>
              <a:cs typeface="Source Sans Pro"/>
            </a:rPr>
            <a:t>Ads &amp; Mktg. – East Coast</a:t>
          </a:r>
          <a:endParaRPr lang="en-US" dirty="0">
            <a:latin typeface="Source Sans Pro"/>
            <a:cs typeface="Source Sans Pro"/>
          </a:endParaRPr>
        </a:p>
      </dgm:t>
    </dgm:pt>
    <dgm:pt modelId="{D8BE2033-010A-4BB7-A489-0E60C6295259}" type="parTrans" cxnId="{BC551744-B01F-47C5-A62A-CC8F7D8F89C1}">
      <dgm:prSet/>
      <dgm:spPr/>
      <dgm:t>
        <a:bodyPr/>
        <a:lstStyle/>
        <a:p>
          <a:endParaRPr lang="en-US"/>
        </a:p>
      </dgm:t>
    </dgm:pt>
    <dgm:pt modelId="{9AFEFFD3-C2CD-4934-B3CB-09BBE35F05B4}" type="sibTrans" cxnId="{BC551744-B01F-47C5-A62A-CC8F7D8F89C1}">
      <dgm:prSet/>
      <dgm:spPr/>
      <dgm:t>
        <a:bodyPr/>
        <a:lstStyle/>
        <a:p>
          <a:endParaRPr lang="en-US"/>
        </a:p>
      </dgm:t>
    </dgm:pt>
    <dgm:pt modelId="{4F7EC353-6086-45A1-8207-8520EB8EDD6F}" type="pres">
      <dgm:prSet presAssocID="{0193CF09-B2B2-4686-BA27-25AB5AC0F5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87AEE7-0CCA-4568-AB02-049CF2C50438}" type="pres">
      <dgm:prSet presAssocID="{0193CF09-B2B2-4686-BA27-25AB5AC0F583}" presName="Name1" presStyleCnt="0"/>
      <dgm:spPr/>
    </dgm:pt>
    <dgm:pt modelId="{C81E7FEF-4F17-40F2-AE72-DB2CF35A7AE7}" type="pres">
      <dgm:prSet presAssocID="{0193CF09-B2B2-4686-BA27-25AB5AC0F583}" presName="cycle" presStyleCnt="0"/>
      <dgm:spPr/>
    </dgm:pt>
    <dgm:pt modelId="{8F3AFCB9-85AC-4A4D-AB8E-04801308B10D}" type="pres">
      <dgm:prSet presAssocID="{0193CF09-B2B2-4686-BA27-25AB5AC0F583}" presName="srcNode" presStyleLbl="node1" presStyleIdx="0" presStyleCnt="3"/>
      <dgm:spPr/>
    </dgm:pt>
    <dgm:pt modelId="{DAC4F530-17C6-4F2C-B926-FA29687BD969}" type="pres">
      <dgm:prSet presAssocID="{0193CF09-B2B2-4686-BA27-25AB5AC0F583}" presName="conn" presStyleLbl="parChTrans1D2" presStyleIdx="0" presStyleCnt="1"/>
      <dgm:spPr/>
      <dgm:t>
        <a:bodyPr/>
        <a:lstStyle/>
        <a:p>
          <a:endParaRPr lang="en-US"/>
        </a:p>
      </dgm:t>
    </dgm:pt>
    <dgm:pt modelId="{66CFDEEE-498F-44B3-ADDB-ACB3E0CE0660}" type="pres">
      <dgm:prSet presAssocID="{0193CF09-B2B2-4686-BA27-25AB5AC0F583}" presName="extraNode" presStyleLbl="node1" presStyleIdx="0" presStyleCnt="3"/>
      <dgm:spPr/>
    </dgm:pt>
    <dgm:pt modelId="{88D8B0EA-BA9B-4F28-BDEF-021B920B84C6}" type="pres">
      <dgm:prSet presAssocID="{0193CF09-B2B2-4686-BA27-25AB5AC0F583}" presName="dstNode" presStyleLbl="node1" presStyleIdx="0" presStyleCnt="3"/>
      <dgm:spPr/>
    </dgm:pt>
    <dgm:pt modelId="{B3DE8B2E-00B2-4AAD-914A-1A4A509D47B6}" type="pres">
      <dgm:prSet presAssocID="{04C7363D-7619-4666-9FE5-8A6783F931B6}" presName="text_1" presStyleLbl="node1" presStyleIdx="0" presStyleCnt="3" custScaleY="92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C8AF4-D00A-48C5-8DC2-EBF8CF3B0BB8}" type="pres">
      <dgm:prSet presAssocID="{04C7363D-7619-4666-9FE5-8A6783F931B6}" presName="accent_1" presStyleCnt="0"/>
      <dgm:spPr/>
    </dgm:pt>
    <dgm:pt modelId="{9C7C5A2D-D4D1-41E5-BEB8-DA57D9FCC19B}" type="pres">
      <dgm:prSet presAssocID="{04C7363D-7619-4666-9FE5-8A6783F931B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12F553-8F3E-4F11-BDBB-46607AE05606}" type="pres">
      <dgm:prSet presAssocID="{21540C16-D06D-4652-BBB8-7C329554702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E5275-BC50-4B74-BEE2-95E63C4E76B6}" type="pres">
      <dgm:prSet presAssocID="{21540C16-D06D-4652-BBB8-7C329554702C}" presName="accent_2" presStyleCnt="0"/>
      <dgm:spPr/>
    </dgm:pt>
    <dgm:pt modelId="{01D33F39-490A-4416-B6EE-7015F9E21451}" type="pres">
      <dgm:prSet presAssocID="{21540C16-D06D-4652-BBB8-7C329554702C}" presName="accentRepeatNode" presStyleLbl="solidFgAcc1" presStyleIdx="1" presStyleCnt="3" custLinFactNeighborX="15109" custLinFactNeighborY="-34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FDB0D4-9309-4F21-A354-B578464521C7}" type="pres">
      <dgm:prSet presAssocID="{6E004DB0-99AC-4E85-9A50-2B16CF30710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16E6B-4DCC-4CB8-B879-24B3A40A23E3}" type="pres">
      <dgm:prSet presAssocID="{6E004DB0-99AC-4E85-9A50-2B16CF307103}" presName="accent_3" presStyleCnt="0"/>
      <dgm:spPr/>
    </dgm:pt>
    <dgm:pt modelId="{04A2F22F-2E5C-4AE6-8661-43B60D2D711C}" type="pres">
      <dgm:prSet presAssocID="{6E004DB0-99AC-4E85-9A50-2B16CF30710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6734A22-677F-AD4C-BE1F-1DD3CDAAB361}" type="presOf" srcId="{ABE29C7F-6154-407E-991A-3064D030D80C}" destId="{DAC4F530-17C6-4F2C-B926-FA29687BD969}" srcOrd="0" destOrd="0" presId="urn:microsoft.com/office/officeart/2008/layout/VerticalCurvedList"/>
    <dgm:cxn modelId="{FDBDDCF7-9F44-4661-95EA-00F0EBF586B3}" srcId="{0193CF09-B2B2-4686-BA27-25AB5AC0F583}" destId="{04C7363D-7619-4666-9FE5-8A6783F931B6}" srcOrd="0" destOrd="0" parTransId="{772A194D-C96A-45C7-9A72-3EDA22139AAD}" sibTransId="{ABE29C7F-6154-407E-991A-3064D030D80C}"/>
    <dgm:cxn modelId="{0D54BBE9-2041-BB40-A60C-5A663C7D8E92}" type="presOf" srcId="{6E004DB0-99AC-4E85-9A50-2B16CF307103}" destId="{4EFDB0D4-9309-4F21-A354-B578464521C7}" srcOrd="0" destOrd="0" presId="urn:microsoft.com/office/officeart/2008/layout/VerticalCurvedList"/>
    <dgm:cxn modelId="{BC551744-B01F-47C5-A62A-CC8F7D8F89C1}" srcId="{0193CF09-B2B2-4686-BA27-25AB5AC0F583}" destId="{6E004DB0-99AC-4E85-9A50-2B16CF307103}" srcOrd="2" destOrd="0" parTransId="{D8BE2033-010A-4BB7-A489-0E60C6295259}" sibTransId="{9AFEFFD3-C2CD-4934-B3CB-09BBE35F05B4}"/>
    <dgm:cxn modelId="{E8AD8AE0-5717-46D4-A811-B953EAA4CC12}" srcId="{0193CF09-B2B2-4686-BA27-25AB5AC0F583}" destId="{21540C16-D06D-4652-BBB8-7C329554702C}" srcOrd="1" destOrd="0" parTransId="{B2A48048-020C-4C14-96B1-69D3FC8EA572}" sibTransId="{8436D7B0-F4D8-4725-9013-99AC416A4736}"/>
    <dgm:cxn modelId="{AD11D38B-A347-084B-8BAE-3DEE9433B2EF}" type="presOf" srcId="{04C7363D-7619-4666-9FE5-8A6783F931B6}" destId="{B3DE8B2E-00B2-4AAD-914A-1A4A509D47B6}" srcOrd="0" destOrd="0" presId="urn:microsoft.com/office/officeart/2008/layout/VerticalCurvedList"/>
    <dgm:cxn modelId="{AE54CE02-A6E1-E54A-83FF-DA32029B4F6C}" type="presOf" srcId="{21540C16-D06D-4652-BBB8-7C329554702C}" destId="{AF12F553-8F3E-4F11-BDBB-46607AE05606}" srcOrd="0" destOrd="0" presId="urn:microsoft.com/office/officeart/2008/layout/VerticalCurvedList"/>
    <dgm:cxn modelId="{946CA1AA-283E-E24D-B8CE-81A888ACE5BB}" type="presOf" srcId="{0193CF09-B2B2-4686-BA27-25AB5AC0F583}" destId="{4F7EC353-6086-45A1-8207-8520EB8EDD6F}" srcOrd="0" destOrd="0" presId="urn:microsoft.com/office/officeart/2008/layout/VerticalCurvedList"/>
    <dgm:cxn modelId="{502204DF-1933-9B41-975A-0F017C293AA3}" type="presParOf" srcId="{4F7EC353-6086-45A1-8207-8520EB8EDD6F}" destId="{2587AEE7-0CCA-4568-AB02-049CF2C50438}" srcOrd="0" destOrd="0" presId="urn:microsoft.com/office/officeart/2008/layout/VerticalCurvedList"/>
    <dgm:cxn modelId="{1227F560-971D-E848-8883-32DF8DC2FF53}" type="presParOf" srcId="{2587AEE7-0CCA-4568-AB02-049CF2C50438}" destId="{C81E7FEF-4F17-40F2-AE72-DB2CF35A7AE7}" srcOrd="0" destOrd="0" presId="urn:microsoft.com/office/officeart/2008/layout/VerticalCurvedList"/>
    <dgm:cxn modelId="{0D5CB2E3-7A9F-5448-83CA-E76DD9F3AF9A}" type="presParOf" srcId="{C81E7FEF-4F17-40F2-AE72-DB2CF35A7AE7}" destId="{8F3AFCB9-85AC-4A4D-AB8E-04801308B10D}" srcOrd="0" destOrd="0" presId="urn:microsoft.com/office/officeart/2008/layout/VerticalCurvedList"/>
    <dgm:cxn modelId="{2EDF441E-569B-4744-BF83-092975B2B730}" type="presParOf" srcId="{C81E7FEF-4F17-40F2-AE72-DB2CF35A7AE7}" destId="{DAC4F530-17C6-4F2C-B926-FA29687BD969}" srcOrd="1" destOrd="0" presId="urn:microsoft.com/office/officeart/2008/layout/VerticalCurvedList"/>
    <dgm:cxn modelId="{4FCBA0AA-0904-4F4E-A35F-125210200102}" type="presParOf" srcId="{C81E7FEF-4F17-40F2-AE72-DB2CF35A7AE7}" destId="{66CFDEEE-498F-44B3-ADDB-ACB3E0CE0660}" srcOrd="2" destOrd="0" presId="urn:microsoft.com/office/officeart/2008/layout/VerticalCurvedList"/>
    <dgm:cxn modelId="{93B61202-A741-C84A-816C-4B72E8B0CE1A}" type="presParOf" srcId="{C81E7FEF-4F17-40F2-AE72-DB2CF35A7AE7}" destId="{88D8B0EA-BA9B-4F28-BDEF-021B920B84C6}" srcOrd="3" destOrd="0" presId="urn:microsoft.com/office/officeart/2008/layout/VerticalCurvedList"/>
    <dgm:cxn modelId="{19AD35F4-217C-3747-942D-1B8171B3B938}" type="presParOf" srcId="{2587AEE7-0CCA-4568-AB02-049CF2C50438}" destId="{B3DE8B2E-00B2-4AAD-914A-1A4A509D47B6}" srcOrd="1" destOrd="0" presId="urn:microsoft.com/office/officeart/2008/layout/VerticalCurvedList"/>
    <dgm:cxn modelId="{D38D8595-DE4D-3E48-9FA8-D0A0AF5A6F62}" type="presParOf" srcId="{2587AEE7-0CCA-4568-AB02-049CF2C50438}" destId="{0C8C8AF4-D00A-48C5-8DC2-EBF8CF3B0BB8}" srcOrd="2" destOrd="0" presId="urn:microsoft.com/office/officeart/2008/layout/VerticalCurvedList"/>
    <dgm:cxn modelId="{DDA0137D-E804-EA46-A7AE-0348FD83EF6C}" type="presParOf" srcId="{0C8C8AF4-D00A-48C5-8DC2-EBF8CF3B0BB8}" destId="{9C7C5A2D-D4D1-41E5-BEB8-DA57D9FCC19B}" srcOrd="0" destOrd="0" presId="urn:microsoft.com/office/officeart/2008/layout/VerticalCurvedList"/>
    <dgm:cxn modelId="{B7CB4395-DA03-1B45-A73A-1E412796393C}" type="presParOf" srcId="{2587AEE7-0CCA-4568-AB02-049CF2C50438}" destId="{AF12F553-8F3E-4F11-BDBB-46607AE05606}" srcOrd="3" destOrd="0" presId="urn:microsoft.com/office/officeart/2008/layout/VerticalCurvedList"/>
    <dgm:cxn modelId="{D6B44662-8C00-DE4D-BF55-84E6A1CD443A}" type="presParOf" srcId="{2587AEE7-0CCA-4568-AB02-049CF2C50438}" destId="{52BE5275-BC50-4B74-BEE2-95E63C4E76B6}" srcOrd="4" destOrd="0" presId="urn:microsoft.com/office/officeart/2008/layout/VerticalCurvedList"/>
    <dgm:cxn modelId="{E58041BB-C2F9-8B47-9CE2-7F4A70DF2611}" type="presParOf" srcId="{52BE5275-BC50-4B74-BEE2-95E63C4E76B6}" destId="{01D33F39-490A-4416-B6EE-7015F9E21451}" srcOrd="0" destOrd="0" presId="urn:microsoft.com/office/officeart/2008/layout/VerticalCurvedList"/>
    <dgm:cxn modelId="{AB8BBD3C-ECAA-D04C-9892-5C3B04047FD6}" type="presParOf" srcId="{2587AEE7-0CCA-4568-AB02-049CF2C50438}" destId="{4EFDB0D4-9309-4F21-A354-B578464521C7}" srcOrd="5" destOrd="0" presId="urn:microsoft.com/office/officeart/2008/layout/VerticalCurvedList"/>
    <dgm:cxn modelId="{63E1B098-1D6E-E943-B6FF-90662C2ACF6D}" type="presParOf" srcId="{2587AEE7-0CCA-4568-AB02-049CF2C50438}" destId="{36416E6B-4DCC-4CB8-B879-24B3A40A23E3}" srcOrd="6" destOrd="0" presId="urn:microsoft.com/office/officeart/2008/layout/VerticalCurvedList"/>
    <dgm:cxn modelId="{94738277-68E7-8949-8DB2-C594DDE70D28}" type="presParOf" srcId="{36416E6B-4DCC-4CB8-B879-24B3A40A23E3}" destId="{04A2F22F-2E5C-4AE6-8661-43B60D2D71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8C216DE-4D58-004A-B39B-E1CF804B5FF4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7938542F-DA39-F04C-82EE-7E15DDD800B2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rgbClr val="013360"/>
          </a:solidFill>
        </a:ln>
      </dgm:spPr>
      <dgm:t>
        <a:bodyPr/>
        <a:lstStyle/>
        <a:p>
          <a:r>
            <a:rPr lang="en-US" b="1" dirty="0" smtClean="0">
              <a:solidFill>
                <a:srgbClr val="013360"/>
              </a:solidFill>
              <a:latin typeface="Source Sans Pro"/>
              <a:cs typeface="Source Sans Pro"/>
            </a:rPr>
            <a:t>No general jurisdiction since D is not at home or served in forum</a:t>
          </a:r>
          <a:endParaRPr lang="en-US" b="1" dirty="0">
            <a:solidFill>
              <a:srgbClr val="013360"/>
            </a:solidFill>
            <a:latin typeface="Source Sans Pro"/>
            <a:cs typeface="Source Sans Pro"/>
          </a:endParaRPr>
        </a:p>
      </dgm:t>
    </dgm:pt>
    <dgm:pt modelId="{9C38C4AD-53CA-164C-9D97-FCBA5A8B7395}" type="parTrans" cxnId="{69F7A30A-C3C7-3043-916A-21024A8D0A64}">
      <dgm:prSet/>
      <dgm:spPr/>
      <dgm:t>
        <a:bodyPr/>
        <a:lstStyle/>
        <a:p>
          <a:endParaRPr lang="en-US"/>
        </a:p>
      </dgm:t>
    </dgm:pt>
    <dgm:pt modelId="{C1D6BB35-9937-9F41-ADFF-C82628A3E525}" type="sibTrans" cxnId="{69F7A30A-C3C7-3043-916A-21024A8D0A6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376CF962-3C37-AD46-976A-18788E1E919A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  <a:latin typeface="Source Sans Pro"/>
              <a:cs typeface="Source Sans Pro"/>
            </a:rPr>
            <a:t>No Personal Jurisdiction over Bristol Meyers</a:t>
          </a:r>
          <a:endParaRPr lang="en-US" b="1" dirty="0">
            <a:solidFill>
              <a:schemeClr val="accent1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06B8FCB3-FCD0-3249-826C-3E9AB91C7F7F}" type="parTrans" cxnId="{F6FFFA0E-C822-6545-A5BE-A99CA55CB39E}">
      <dgm:prSet/>
      <dgm:spPr/>
      <dgm:t>
        <a:bodyPr/>
        <a:lstStyle/>
        <a:p>
          <a:endParaRPr lang="en-US"/>
        </a:p>
      </dgm:t>
    </dgm:pt>
    <dgm:pt modelId="{715191A9-C3B8-434F-BD19-0A285B060148}" type="sibTrans" cxnId="{F6FFFA0E-C822-6545-A5BE-A99CA55CB39E}">
      <dgm:prSet/>
      <dgm:spPr>
        <a:solidFill>
          <a:srgbClr val="CAACDD"/>
        </a:solidFill>
      </dgm:spPr>
      <dgm:t>
        <a:bodyPr/>
        <a:lstStyle/>
        <a:p>
          <a:endParaRPr lang="en-US" dirty="0"/>
        </a:p>
      </dgm:t>
    </dgm:pt>
    <dgm:pt modelId="{59C6BFE5-A216-F445-8DFB-6FECC4A6546B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rgbClr val="013360"/>
          </a:solidFill>
        </a:ln>
      </dgm:spPr>
      <dgm:t>
        <a:bodyPr/>
        <a:lstStyle/>
        <a:p>
          <a:r>
            <a:rPr lang="en-US" b="1" dirty="0" smtClean="0">
              <a:solidFill>
                <a:srgbClr val="013360"/>
              </a:solidFill>
              <a:latin typeface="Source Sans Pro"/>
              <a:cs typeface="Source Sans Pro"/>
            </a:rPr>
            <a:t>Specific </a:t>
          </a:r>
          <a:r>
            <a:rPr lang="en-US" b="1" dirty="0" err="1" smtClean="0">
              <a:solidFill>
                <a:srgbClr val="013360"/>
              </a:solidFill>
              <a:latin typeface="Source Sans Pro"/>
              <a:cs typeface="Source Sans Pro"/>
            </a:rPr>
            <a:t>Jx</a:t>
          </a:r>
          <a:r>
            <a:rPr lang="en-US" b="1" dirty="0" smtClean="0">
              <a:solidFill>
                <a:srgbClr val="013360"/>
              </a:solidFill>
              <a:latin typeface="Source Sans Pro"/>
              <a:cs typeface="Source Sans Pro"/>
            </a:rPr>
            <a:t> lacking regardless of extent of D’s unconnected state activities</a:t>
          </a:r>
          <a:endParaRPr lang="en-US" b="1" dirty="0">
            <a:solidFill>
              <a:srgbClr val="013360"/>
            </a:solidFill>
            <a:latin typeface="Source Sans Pro"/>
            <a:cs typeface="Source Sans Pro"/>
          </a:endParaRPr>
        </a:p>
      </dgm:t>
    </dgm:pt>
    <dgm:pt modelId="{7F3D0171-0F55-4941-A8AD-A51DA25EE9E2}" type="parTrans" cxnId="{9856EF85-E716-9141-A8F8-19EFE7E6D397}">
      <dgm:prSet/>
      <dgm:spPr/>
      <dgm:t>
        <a:bodyPr/>
        <a:lstStyle/>
        <a:p>
          <a:endParaRPr lang="en-US"/>
        </a:p>
      </dgm:t>
    </dgm:pt>
    <dgm:pt modelId="{15563608-8139-C245-A617-7BDFE7A32A96}" type="sibTrans" cxnId="{9856EF85-E716-9141-A8F8-19EFE7E6D397}">
      <dgm:prSet/>
      <dgm:spPr/>
      <dgm:t>
        <a:bodyPr/>
        <a:lstStyle/>
        <a:p>
          <a:endParaRPr lang="en-US"/>
        </a:p>
      </dgm:t>
    </dgm:pt>
    <dgm:pt modelId="{DD3185EA-50A6-4745-BA4D-C233F25C9DB2}" type="pres">
      <dgm:prSet presAssocID="{68C216DE-4D58-004A-B39B-E1CF804B5FF4}" presName="linearFlow" presStyleCnt="0">
        <dgm:presLayoutVars>
          <dgm:resizeHandles val="exact"/>
        </dgm:presLayoutVars>
      </dgm:prSet>
      <dgm:spPr/>
    </dgm:pt>
    <dgm:pt modelId="{0C8BF9EC-91AD-4845-AD97-9C56081871EF}" type="pres">
      <dgm:prSet presAssocID="{7938542F-DA39-F04C-82EE-7E15DDD800B2}" presName="node" presStyleLbl="node1" presStyleIdx="0" presStyleCnt="3" custScaleX="131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31283-CA9C-C54F-9463-B5F7B6DBC20C}" type="pres">
      <dgm:prSet presAssocID="{C1D6BB35-9937-9F41-ADFF-C82628A3E525}" presName="sibTrans" presStyleLbl="sibTrans2D1" presStyleIdx="0" presStyleCnt="2" custAng="10800000" custFlipVert="0" custFlipHor="0" custScaleX="99084" custScaleY="144072" custLinFactNeighborX="-19572" custLinFactNeighborY="-10873"/>
      <dgm:spPr/>
      <dgm:t>
        <a:bodyPr/>
        <a:lstStyle/>
        <a:p>
          <a:endParaRPr lang="en-US"/>
        </a:p>
      </dgm:t>
    </dgm:pt>
    <dgm:pt modelId="{D8D066F2-081F-164C-9914-90E7A861766C}" type="pres">
      <dgm:prSet presAssocID="{C1D6BB35-9937-9F41-ADFF-C82628A3E52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B53CFCB-07A5-4A4B-B020-A43D58828129}" type="pres">
      <dgm:prSet presAssocID="{376CF962-3C37-AD46-976A-18788E1E919A}" presName="node" presStyleLbl="node1" presStyleIdx="1" presStyleCnt="3" custScaleX="165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8546F-4918-6345-A200-A7CDA3547340}" type="pres">
      <dgm:prSet presAssocID="{715191A9-C3B8-434F-BD19-0A285B060148}" presName="sibTrans" presStyleLbl="sibTrans2D1" presStyleIdx="1" presStyleCnt="2" custScaleY="138634" custLinFactNeighborX="-16310" custLinFactNeighborY="0"/>
      <dgm:spPr/>
      <dgm:t>
        <a:bodyPr/>
        <a:lstStyle/>
        <a:p>
          <a:endParaRPr lang="en-US"/>
        </a:p>
      </dgm:t>
    </dgm:pt>
    <dgm:pt modelId="{A016F305-198F-E74B-8AE5-7D5B7E7EB81D}" type="pres">
      <dgm:prSet presAssocID="{715191A9-C3B8-434F-BD19-0A285B06014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24E0F2B-50C8-234D-A416-FC3CE493F75B}" type="pres">
      <dgm:prSet presAssocID="{59C6BFE5-A216-F445-8DFB-6FECC4A6546B}" presName="node" presStyleLbl="node1" presStyleIdx="2" presStyleCnt="3" custScaleX="113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56FAA-E9F3-E546-8013-4BE171DFB46B}" type="presOf" srcId="{C1D6BB35-9937-9F41-ADFF-C82628A3E525}" destId="{98C31283-CA9C-C54F-9463-B5F7B6DBC20C}" srcOrd="0" destOrd="0" presId="urn:microsoft.com/office/officeart/2005/8/layout/process2"/>
    <dgm:cxn modelId="{57EA069D-7486-CA4C-AE24-122F47C059F7}" type="presOf" srcId="{C1D6BB35-9937-9F41-ADFF-C82628A3E525}" destId="{D8D066F2-081F-164C-9914-90E7A861766C}" srcOrd="1" destOrd="0" presId="urn:microsoft.com/office/officeart/2005/8/layout/process2"/>
    <dgm:cxn modelId="{B88F6171-86ED-DA4B-A741-767780547F23}" type="presOf" srcId="{7938542F-DA39-F04C-82EE-7E15DDD800B2}" destId="{0C8BF9EC-91AD-4845-AD97-9C56081871EF}" srcOrd="0" destOrd="0" presId="urn:microsoft.com/office/officeart/2005/8/layout/process2"/>
    <dgm:cxn modelId="{9856EF85-E716-9141-A8F8-19EFE7E6D397}" srcId="{68C216DE-4D58-004A-B39B-E1CF804B5FF4}" destId="{59C6BFE5-A216-F445-8DFB-6FECC4A6546B}" srcOrd="2" destOrd="0" parTransId="{7F3D0171-0F55-4941-A8AD-A51DA25EE9E2}" sibTransId="{15563608-8139-C245-A617-7BDFE7A32A96}"/>
    <dgm:cxn modelId="{0BA46C92-D454-1E43-B4B9-B0A745AE6612}" type="presOf" srcId="{376CF962-3C37-AD46-976A-18788E1E919A}" destId="{BB53CFCB-07A5-4A4B-B020-A43D58828129}" srcOrd="0" destOrd="0" presId="urn:microsoft.com/office/officeart/2005/8/layout/process2"/>
    <dgm:cxn modelId="{83D4DFA6-826A-1B4E-93C1-FB47BE016725}" type="presOf" srcId="{715191A9-C3B8-434F-BD19-0A285B060148}" destId="{CF98546F-4918-6345-A200-A7CDA3547340}" srcOrd="0" destOrd="0" presId="urn:microsoft.com/office/officeart/2005/8/layout/process2"/>
    <dgm:cxn modelId="{69F7A30A-C3C7-3043-916A-21024A8D0A64}" srcId="{68C216DE-4D58-004A-B39B-E1CF804B5FF4}" destId="{7938542F-DA39-F04C-82EE-7E15DDD800B2}" srcOrd="0" destOrd="0" parTransId="{9C38C4AD-53CA-164C-9D97-FCBA5A8B7395}" sibTransId="{C1D6BB35-9937-9F41-ADFF-C82628A3E525}"/>
    <dgm:cxn modelId="{8F467DB4-F799-6E4B-AD7D-33E7664D7D89}" type="presOf" srcId="{68C216DE-4D58-004A-B39B-E1CF804B5FF4}" destId="{DD3185EA-50A6-4745-BA4D-C233F25C9DB2}" srcOrd="0" destOrd="0" presId="urn:microsoft.com/office/officeart/2005/8/layout/process2"/>
    <dgm:cxn modelId="{C5B3526A-107D-E04B-82DD-037716C26818}" type="presOf" srcId="{715191A9-C3B8-434F-BD19-0A285B060148}" destId="{A016F305-198F-E74B-8AE5-7D5B7E7EB81D}" srcOrd="1" destOrd="0" presId="urn:microsoft.com/office/officeart/2005/8/layout/process2"/>
    <dgm:cxn modelId="{7A0A0244-71B7-3F48-ADF0-67A43FF5A477}" type="presOf" srcId="{59C6BFE5-A216-F445-8DFB-6FECC4A6546B}" destId="{F24E0F2B-50C8-234D-A416-FC3CE493F75B}" srcOrd="0" destOrd="0" presId="urn:microsoft.com/office/officeart/2005/8/layout/process2"/>
    <dgm:cxn modelId="{F6FFFA0E-C822-6545-A5BE-A99CA55CB39E}" srcId="{68C216DE-4D58-004A-B39B-E1CF804B5FF4}" destId="{376CF962-3C37-AD46-976A-18788E1E919A}" srcOrd="1" destOrd="0" parTransId="{06B8FCB3-FCD0-3249-826C-3E9AB91C7F7F}" sibTransId="{715191A9-C3B8-434F-BD19-0A285B060148}"/>
    <dgm:cxn modelId="{74E3105C-F4AC-6F4D-9369-C9A2575FA250}" type="presParOf" srcId="{DD3185EA-50A6-4745-BA4D-C233F25C9DB2}" destId="{0C8BF9EC-91AD-4845-AD97-9C56081871EF}" srcOrd="0" destOrd="0" presId="urn:microsoft.com/office/officeart/2005/8/layout/process2"/>
    <dgm:cxn modelId="{FEC035C8-0168-1D40-AA2E-CEE3AB156F47}" type="presParOf" srcId="{DD3185EA-50A6-4745-BA4D-C233F25C9DB2}" destId="{98C31283-CA9C-C54F-9463-B5F7B6DBC20C}" srcOrd="1" destOrd="0" presId="urn:microsoft.com/office/officeart/2005/8/layout/process2"/>
    <dgm:cxn modelId="{FBBE51E9-01CB-B944-A37E-F2DD81E9011E}" type="presParOf" srcId="{98C31283-CA9C-C54F-9463-B5F7B6DBC20C}" destId="{D8D066F2-081F-164C-9914-90E7A861766C}" srcOrd="0" destOrd="0" presId="urn:microsoft.com/office/officeart/2005/8/layout/process2"/>
    <dgm:cxn modelId="{529598AD-5BFD-6E44-A899-FCA3988E6AD5}" type="presParOf" srcId="{DD3185EA-50A6-4745-BA4D-C233F25C9DB2}" destId="{BB53CFCB-07A5-4A4B-B020-A43D58828129}" srcOrd="2" destOrd="0" presId="urn:microsoft.com/office/officeart/2005/8/layout/process2"/>
    <dgm:cxn modelId="{FF984754-6ADF-324D-97C8-61F6C0541A0A}" type="presParOf" srcId="{DD3185EA-50A6-4745-BA4D-C233F25C9DB2}" destId="{CF98546F-4918-6345-A200-A7CDA3547340}" srcOrd="3" destOrd="0" presId="urn:microsoft.com/office/officeart/2005/8/layout/process2"/>
    <dgm:cxn modelId="{52405ED2-270B-7541-ABC9-18837B2D85C0}" type="presParOf" srcId="{CF98546F-4918-6345-A200-A7CDA3547340}" destId="{A016F305-198F-E74B-8AE5-7D5B7E7EB81D}" srcOrd="0" destOrd="0" presId="urn:microsoft.com/office/officeart/2005/8/layout/process2"/>
    <dgm:cxn modelId="{B3A9A254-8BE3-074E-889F-90CD0FBC21A3}" type="presParOf" srcId="{DD3185EA-50A6-4745-BA4D-C233F25C9DB2}" destId="{F24E0F2B-50C8-234D-A416-FC3CE493F75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3B8434E-65B8-4B10-A42E-65005AD3082F}" type="doc">
      <dgm:prSet loTypeId="urn:microsoft.com/office/officeart/2005/8/layout/hierarchy2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BCB01-0086-4E30-9C22-232DC74BA1A7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MTD (Rule 12(b)(2))</a:t>
          </a:r>
          <a:endParaRPr lang="en-US" sz="3200" b="1" dirty="0">
            <a:solidFill>
              <a:schemeClr val="tx1"/>
            </a:solidFill>
          </a:endParaRPr>
        </a:p>
      </dgm:t>
    </dgm:pt>
    <dgm:pt modelId="{6A5C0BCE-E5A3-49B0-84C9-37F3B750140E}" type="parTrans" cxnId="{D749CAE3-3F82-45C7-AAD9-D0B035AC58B5}">
      <dgm:prSet/>
      <dgm:spPr/>
      <dgm:t>
        <a:bodyPr/>
        <a:lstStyle/>
        <a:p>
          <a:endParaRPr lang="en-US"/>
        </a:p>
      </dgm:t>
    </dgm:pt>
    <dgm:pt modelId="{D69EA6AD-D8C4-4959-9286-652B633CFA3B}" type="sibTrans" cxnId="{D749CAE3-3F82-45C7-AAD9-D0B035AC58B5}">
      <dgm:prSet/>
      <dgm:spPr/>
      <dgm:t>
        <a:bodyPr/>
        <a:lstStyle/>
        <a:p>
          <a:endParaRPr lang="en-US"/>
        </a:p>
      </dgm:t>
    </dgm:pt>
    <dgm:pt modelId="{0AED7BFA-0E08-4CDF-B50F-F6624C247CC2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No Evidentiary Hearing</a:t>
          </a:r>
          <a:endParaRPr lang="en-US" dirty="0"/>
        </a:p>
      </dgm:t>
    </dgm:pt>
    <dgm:pt modelId="{B7ECB8D2-D6F8-4654-A220-500F6F64C778}" type="parTrans" cxnId="{87A83FA4-FC24-4E60-A3D3-16FDF6ADAF96}">
      <dgm:prSet/>
      <dgm:spPr/>
      <dgm:t>
        <a:bodyPr/>
        <a:lstStyle/>
        <a:p>
          <a:endParaRPr lang="en-US"/>
        </a:p>
      </dgm:t>
    </dgm:pt>
    <dgm:pt modelId="{0EF1A3C8-7E90-4B05-A54F-FD3E097E0D1E}" type="sibTrans" cxnId="{87A83FA4-FC24-4E60-A3D3-16FDF6ADAF96}">
      <dgm:prSet/>
      <dgm:spPr/>
      <dgm:t>
        <a:bodyPr/>
        <a:lstStyle/>
        <a:p>
          <a:endParaRPr lang="en-US"/>
        </a:p>
      </dgm:t>
    </dgm:pt>
    <dgm:pt modelId="{79108D5C-B3D0-448F-8D21-3EFF4F13B83C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P -- Prove Only Prima Facie Case</a:t>
          </a:r>
          <a:endParaRPr lang="en-US" dirty="0"/>
        </a:p>
      </dgm:t>
    </dgm:pt>
    <dgm:pt modelId="{8A237B90-B8F3-48CE-8289-010A26EF7326}" type="parTrans" cxnId="{1854957C-1458-47C2-BD05-53078DE92370}">
      <dgm:prSet/>
      <dgm:spPr/>
      <dgm:t>
        <a:bodyPr/>
        <a:lstStyle/>
        <a:p>
          <a:endParaRPr lang="en-US"/>
        </a:p>
      </dgm:t>
    </dgm:pt>
    <dgm:pt modelId="{E72656BF-14F5-4329-8F1F-FA2132D9D7AD}" type="sibTrans" cxnId="{1854957C-1458-47C2-BD05-53078DE92370}">
      <dgm:prSet/>
      <dgm:spPr/>
      <dgm:t>
        <a:bodyPr/>
        <a:lstStyle/>
        <a:p>
          <a:endParaRPr lang="en-US"/>
        </a:p>
      </dgm:t>
    </dgm:pt>
    <dgm:pt modelId="{4920F488-3D0C-4644-8F10-5B1A860F1A7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Allegations Accepted as True</a:t>
          </a:r>
          <a:endParaRPr lang="en-US" dirty="0"/>
        </a:p>
      </dgm:t>
    </dgm:pt>
    <dgm:pt modelId="{B6AE910F-B2FB-41B0-8BE2-D9C69768133D}" type="parTrans" cxnId="{0E489DCF-77F3-40D7-9598-61FEA145A7A0}">
      <dgm:prSet/>
      <dgm:spPr/>
      <dgm:t>
        <a:bodyPr/>
        <a:lstStyle/>
        <a:p>
          <a:endParaRPr lang="en-US"/>
        </a:p>
      </dgm:t>
    </dgm:pt>
    <dgm:pt modelId="{F1A56A2A-D968-4D5D-9C17-AF410B65475B}" type="sibTrans" cxnId="{0E489DCF-77F3-40D7-9598-61FEA145A7A0}">
      <dgm:prSet/>
      <dgm:spPr/>
      <dgm:t>
        <a:bodyPr/>
        <a:lstStyle/>
        <a:p>
          <a:endParaRPr lang="en-US"/>
        </a:p>
      </dgm:t>
    </dgm:pt>
    <dgm:pt modelId="{11B3C95E-08B8-4663-9956-E365741970F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Evidentiary Hearing</a:t>
          </a:r>
          <a:endParaRPr lang="en-US" dirty="0"/>
        </a:p>
      </dgm:t>
    </dgm:pt>
    <dgm:pt modelId="{7094BDD3-1488-4A60-BB73-55B7B9EA6B1B}" type="parTrans" cxnId="{0DC7E952-D882-4E58-A18F-8C7C4C1FEB39}">
      <dgm:prSet/>
      <dgm:spPr/>
      <dgm:t>
        <a:bodyPr/>
        <a:lstStyle/>
        <a:p>
          <a:endParaRPr lang="en-US"/>
        </a:p>
      </dgm:t>
    </dgm:pt>
    <dgm:pt modelId="{FF099D08-5CC2-41A5-804E-3007F1A6AB09}" type="sibTrans" cxnId="{0DC7E952-D882-4E58-A18F-8C7C4C1FEB39}">
      <dgm:prSet/>
      <dgm:spPr/>
      <dgm:t>
        <a:bodyPr/>
        <a:lstStyle/>
        <a:p>
          <a:endParaRPr lang="en-US"/>
        </a:p>
      </dgm:t>
    </dgm:pt>
    <dgm:pt modelId="{08ABD2F3-0C28-4D9A-8DF7-894380568D9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P – Prove By Preponderance of Evidence</a:t>
          </a:r>
          <a:endParaRPr lang="en-US" dirty="0"/>
        </a:p>
      </dgm:t>
    </dgm:pt>
    <dgm:pt modelId="{A14B122C-1A29-43E9-8DE7-63F533F46D34}" type="parTrans" cxnId="{E9789792-6367-47F8-B763-9DEC748C0EE6}">
      <dgm:prSet/>
      <dgm:spPr/>
      <dgm:t>
        <a:bodyPr/>
        <a:lstStyle/>
        <a:p>
          <a:endParaRPr lang="en-US"/>
        </a:p>
      </dgm:t>
    </dgm:pt>
    <dgm:pt modelId="{41068097-CCF6-4345-B7C7-3C98F50EF8B3}" type="sibTrans" cxnId="{E9789792-6367-47F8-B763-9DEC748C0EE6}">
      <dgm:prSet/>
      <dgm:spPr/>
      <dgm:t>
        <a:bodyPr/>
        <a:lstStyle/>
        <a:p>
          <a:endParaRPr lang="en-US"/>
        </a:p>
      </dgm:t>
    </dgm:pt>
    <dgm:pt modelId="{61E81379-5E9D-4F29-8A03-5CF1BE0CAC70}" type="pres">
      <dgm:prSet presAssocID="{D3B8434E-65B8-4B10-A42E-65005AD308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6D35D-12D5-4208-B96A-41A3EF65CA80}" type="pres">
      <dgm:prSet presAssocID="{709BCB01-0086-4E30-9C22-232DC74BA1A7}" presName="root1" presStyleCnt="0"/>
      <dgm:spPr/>
    </dgm:pt>
    <dgm:pt modelId="{86B5B2BD-1D9C-45F6-BD1E-F47448BEE2BC}" type="pres">
      <dgm:prSet presAssocID="{709BCB01-0086-4E30-9C22-232DC74BA1A7}" presName="LevelOneTextNode" presStyleLbl="node0" presStyleIdx="0" presStyleCnt="1" custLinFactNeighborX="17417" custLinFactNeighborY="-21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8BA5B-5730-4919-ACD0-5ECEEC843B01}" type="pres">
      <dgm:prSet presAssocID="{709BCB01-0086-4E30-9C22-232DC74BA1A7}" presName="level2hierChild" presStyleCnt="0"/>
      <dgm:spPr/>
    </dgm:pt>
    <dgm:pt modelId="{FD1F8B79-FA62-4AF3-AAD0-5CD1A07BE935}" type="pres">
      <dgm:prSet presAssocID="{B7ECB8D2-D6F8-4654-A220-500F6F64C7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D7E529B-02F2-4373-B783-FD71B4A03FF8}" type="pres">
      <dgm:prSet presAssocID="{B7ECB8D2-D6F8-4654-A220-500F6F64C7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4D981A8-A990-426D-A3CA-A2017CD3302B}" type="pres">
      <dgm:prSet presAssocID="{0AED7BFA-0E08-4CDF-B50F-F6624C247CC2}" presName="root2" presStyleCnt="0"/>
      <dgm:spPr/>
    </dgm:pt>
    <dgm:pt modelId="{8CDA4FBD-491F-4C4A-855D-C4112D24B2DA}" type="pres">
      <dgm:prSet presAssocID="{0AED7BFA-0E08-4CDF-B50F-F6624C247CC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E4668A-96F9-43EC-AF6E-6B1454CC3BD1}" type="pres">
      <dgm:prSet presAssocID="{0AED7BFA-0E08-4CDF-B50F-F6624C247CC2}" presName="level3hierChild" presStyleCnt="0"/>
      <dgm:spPr/>
    </dgm:pt>
    <dgm:pt modelId="{60FE8CE0-94FF-4006-B8F2-2844AFD435A5}" type="pres">
      <dgm:prSet presAssocID="{8A237B90-B8F3-48CE-8289-010A26EF732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C5CEAB26-F216-40B8-B029-87C12C3C91E6}" type="pres">
      <dgm:prSet presAssocID="{8A237B90-B8F3-48CE-8289-010A26EF732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604DEE0-E79D-4CB6-9D01-2FFCFFF60719}" type="pres">
      <dgm:prSet presAssocID="{79108D5C-B3D0-448F-8D21-3EFF4F13B83C}" presName="root2" presStyleCnt="0"/>
      <dgm:spPr/>
    </dgm:pt>
    <dgm:pt modelId="{AD843EA9-1216-4C1E-9970-94195C5E383F}" type="pres">
      <dgm:prSet presAssocID="{79108D5C-B3D0-448F-8D21-3EFF4F13B83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62F08-E34B-43F3-885D-0451D5293CDE}" type="pres">
      <dgm:prSet presAssocID="{79108D5C-B3D0-448F-8D21-3EFF4F13B83C}" presName="level3hierChild" presStyleCnt="0"/>
      <dgm:spPr/>
    </dgm:pt>
    <dgm:pt modelId="{74AE3CD9-B403-4311-976E-10841C9BBAFF}" type="pres">
      <dgm:prSet presAssocID="{B6AE910F-B2FB-41B0-8BE2-D9C69768133D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0748D7A-B485-44AF-97C9-18B470E0775C}" type="pres">
      <dgm:prSet presAssocID="{B6AE910F-B2FB-41B0-8BE2-D9C69768133D}" presName="connTx" presStyleLbl="parChTrans1D3" presStyleIdx="1" presStyleCnt="3"/>
      <dgm:spPr/>
      <dgm:t>
        <a:bodyPr/>
        <a:lstStyle/>
        <a:p>
          <a:endParaRPr lang="en-US"/>
        </a:p>
      </dgm:t>
    </dgm:pt>
    <dgm:pt modelId="{8E2683DB-636E-4A42-9265-EFD7ADF4CD2D}" type="pres">
      <dgm:prSet presAssocID="{4920F488-3D0C-4644-8F10-5B1A860F1A76}" presName="root2" presStyleCnt="0"/>
      <dgm:spPr/>
    </dgm:pt>
    <dgm:pt modelId="{9E6B5952-A03D-46B4-BF1E-BD577F7C614D}" type="pres">
      <dgm:prSet presAssocID="{4920F488-3D0C-4644-8F10-5B1A860F1A7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234B6C-DEB1-4C2D-BC01-080C3FE34DB6}" type="pres">
      <dgm:prSet presAssocID="{4920F488-3D0C-4644-8F10-5B1A860F1A76}" presName="level3hierChild" presStyleCnt="0"/>
      <dgm:spPr/>
    </dgm:pt>
    <dgm:pt modelId="{6F70EAA7-ABF8-4803-A175-5843734562E2}" type="pres">
      <dgm:prSet presAssocID="{7094BDD3-1488-4A60-BB73-55B7B9EA6B1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611B701-9DDF-4485-ABB1-E5A7D5EA2A01}" type="pres">
      <dgm:prSet presAssocID="{7094BDD3-1488-4A60-BB73-55B7B9EA6B1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6F8C583-CA91-457D-B7CC-C250F3D020A8}" type="pres">
      <dgm:prSet presAssocID="{11B3C95E-08B8-4663-9956-E365741970F1}" presName="root2" presStyleCnt="0"/>
      <dgm:spPr/>
    </dgm:pt>
    <dgm:pt modelId="{D521A838-D6FA-4493-91FF-DEEB789CDC25}" type="pres">
      <dgm:prSet presAssocID="{11B3C95E-08B8-4663-9956-E365741970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5DD7DB-A579-478C-9086-D7E8BE89198C}" type="pres">
      <dgm:prSet presAssocID="{11B3C95E-08B8-4663-9956-E365741970F1}" presName="level3hierChild" presStyleCnt="0"/>
      <dgm:spPr/>
    </dgm:pt>
    <dgm:pt modelId="{1B5EE8DA-EC5E-48CE-B98B-3D529C133B0A}" type="pres">
      <dgm:prSet presAssocID="{A14B122C-1A29-43E9-8DE7-63F533F46D34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85D9212A-2FD4-46CF-A23C-E702EFB74ED7}" type="pres">
      <dgm:prSet presAssocID="{A14B122C-1A29-43E9-8DE7-63F533F46D34}" presName="connTx" presStyleLbl="parChTrans1D3" presStyleIdx="2" presStyleCnt="3"/>
      <dgm:spPr/>
      <dgm:t>
        <a:bodyPr/>
        <a:lstStyle/>
        <a:p>
          <a:endParaRPr lang="en-US"/>
        </a:p>
      </dgm:t>
    </dgm:pt>
    <dgm:pt modelId="{533E08F3-A9EB-430A-BA0C-E0D578053ECC}" type="pres">
      <dgm:prSet presAssocID="{08ABD2F3-0C28-4D9A-8DF7-894380568D9C}" presName="root2" presStyleCnt="0"/>
      <dgm:spPr/>
    </dgm:pt>
    <dgm:pt modelId="{50208304-3815-4EA9-A4FC-E440914FDED8}" type="pres">
      <dgm:prSet presAssocID="{08ABD2F3-0C28-4D9A-8DF7-894380568D9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2BC582-111C-4752-83D3-E034C02C7530}" type="pres">
      <dgm:prSet presAssocID="{08ABD2F3-0C28-4D9A-8DF7-894380568D9C}" presName="level3hierChild" presStyleCnt="0"/>
      <dgm:spPr/>
    </dgm:pt>
  </dgm:ptLst>
  <dgm:cxnLst>
    <dgm:cxn modelId="{BAA470F3-552C-4A1C-9C2E-49CA3752A611}" type="presOf" srcId="{D3B8434E-65B8-4B10-A42E-65005AD3082F}" destId="{61E81379-5E9D-4F29-8A03-5CF1BE0CAC70}" srcOrd="0" destOrd="0" presId="urn:microsoft.com/office/officeart/2005/8/layout/hierarchy2"/>
    <dgm:cxn modelId="{1854957C-1458-47C2-BD05-53078DE92370}" srcId="{0AED7BFA-0E08-4CDF-B50F-F6624C247CC2}" destId="{79108D5C-B3D0-448F-8D21-3EFF4F13B83C}" srcOrd="0" destOrd="0" parTransId="{8A237B90-B8F3-48CE-8289-010A26EF7326}" sibTransId="{E72656BF-14F5-4329-8F1F-FA2132D9D7AD}"/>
    <dgm:cxn modelId="{EAFE17EE-43E2-44C0-923C-87BA0ED515CA}" type="presOf" srcId="{B7ECB8D2-D6F8-4654-A220-500F6F64C778}" destId="{FD1F8B79-FA62-4AF3-AAD0-5CD1A07BE935}" srcOrd="0" destOrd="0" presId="urn:microsoft.com/office/officeart/2005/8/layout/hierarchy2"/>
    <dgm:cxn modelId="{E493B053-9DC3-4DDA-92DB-CFB96F07161B}" type="presOf" srcId="{A14B122C-1A29-43E9-8DE7-63F533F46D34}" destId="{1B5EE8DA-EC5E-48CE-B98B-3D529C133B0A}" srcOrd="0" destOrd="0" presId="urn:microsoft.com/office/officeart/2005/8/layout/hierarchy2"/>
    <dgm:cxn modelId="{274681EB-9DBF-4786-A211-24E8F403428A}" type="presOf" srcId="{08ABD2F3-0C28-4D9A-8DF7-894380568D9C}" destId="{50208304-3815-4EA9-A4FC-E440914FDED8}" srcOrd="0" destOrd="0" presId="urn:microsoft.com/office/officeart/2005/8/layout/hierarchy2"/>
    <dgm:cxn modelId="{D749CAE3-3F82-45C7-AAD9-D0B035AC58B5}" srcId="{D3B8434E-65B8-4B10-A42E-65005AD3082F}" destId="{709BCB01-0086-4E30-9C22-232DC74BA1A7}" srcOrd="0" destOrd="0" parTransId="{6A5C0BCE-E5A3-49B0-84C9-37F3B750140E}" sibTransId="{D69EA6AD-D8C4-4959-9286-652B633CFA3B}"/>
    <dgm:cxn modelId="{E55DCD4F-DA12-42CC-B9B8-0F1703A2C639}" type="presOf" srcId="{709BCB01-0086-4E30-9C22-232DC74BA1A7}" destId="{86B5B2BD-1D9C-45F6-BD1E-F47448BEE2BC}" srcOrd="0" destOrd="0" presId="urn:microsoft.com/office/officeart/2005/8/layout/hierarchy2"/>
    <dgm:cxn modelId="{0DC7E952-D882-4E58-A18F-8C7C4C1FEB39}" srcId="{709BCB01-0086-4E30-9C22-232DC74BA1A7}" destId="{11B3C95E-08B8-4663-9956-E365741970F1}" srcOrd="1" destOrd="0" parTransId="{7094BDD3-1488-4A60-BB73-55B7B9EA6B1B}" sibTransId="{FF099D08-5CC2-41A5-804E-3007F1A6AB09}"/>
    <dgm:cxn modelId="{CAA398EF-97DF-4500-BC4C-3597FECFEA03}" type="presOf" srcId="{7094BDD3-1488-4A60-BB73-55B7B9EA6B1B}" destId="{3611B701-9DDF-4485-ABB1-E5A7D5EA2A01}" srcOrd="1" destOrd="0" presId="urn:microsoft.com/office/officeart/2005/8/layout/hierarchy2"/>
    <dgm:cxn modelId="{E7A9790E-1DCC-4118-9D2F-D157E94654C6}" type="presOf" srcId="{B7ECB8D2-D6F8-4654-A220-500F6F64C778}" destId="{7D7E529B-02F2-4373-B783-FD71B4A03FF8}" srcOrd="1" destOrd="0" presId="urn:microsoft.com/office/officeart/2005/8/layout/hierarchy2"/>
    <dgm:cxn modelId="{EC1F767D-5BAF-4570-91AB-375B428B3B8F}" type="presOf" srcId="{B6AE910F-B2FB-41B0-8BE2-D9C69768133D}" destId="{74AE3CD9-B403-4311-976E-10841C9BBAFF}" srcOrd="0" destOrd="0" presId="urn:microsoft.com/office/officeart/2005/8/layout/hierarchy2"/>
    <dgm:cxn modelId="{70778F13-9131-4744-9273-620610288387}" type="presOf" srcId="{7094BDD3-1488-4A60-BB73-55B7B9EA6B1B}" destId="{6F70EAA7-ABF8-4803-A175-5843734562E2}" srcOrd="0" destOrd="0" presId="urn:microsoft.com/office/officeart/2005/8/layout/hierarchy2"/>
    <dgm:cxn modelId="{0E489DCF-77F3-40D7-9598-61FEA145A7A0}" srcId="{0AED7BFA-0E08-4CDF-B50F-F6624C247CC2}" destId="{4920F488-3D0C-4644-8F10-5B1A860F1A76}" srcOrd="1" destOrd="0" parTransId="{B6AE910F-B2FB-41B0-8BE2-D9C69768133D}" sibTransId="{F1A56A2A-D968-4D5D-9C17-AF410B65475B}"/>
    <dgm:cxn modelId="{31C032DA-9EFF-4489-BEDB-7386E05C0B78}" type="presOf" srcId="{79108D5C-B3D0-448F-8D21-3EFF4F13B83C}" destId="{AD843EA9-1216-4C1E-9970-94195C5E383F}" srcOrd="0" destOrd="0" presId="urn:microsoft.com/office/officeart/2005/8/layout/hierarchy2"/>
    <dgm:cxn modelId="{EEBD1CE2-FA39-4E54-B61F-E040BECF5993}" type="presOf" srcId="{8A237B90-B8F3-48CE-8289-010A26EF7326}" destId="{C5CEAB26-F216-40B8-B029-87C12C3C91E6}" srcOrd="1" destOrd="0" presId="urn:microsoft.com/office/officeart/2005/8/layout/hierarchy2"/>
    <dgm:cxn modelId="{499B06CB-E969-4E3D-84B4-EABC85FD1DBA}" type="presOf" srcId="{4920F488-3D0C-4644-8F10-5B1A860F1A76}" destId="{9E6B5952-A03D-46B4-BF1E-BD577F7C614D}" srcOrd="0" destOrd="0" presId="urn:microsoft.com/office/officeart/2005/8/layout/hierarchy2"/>
    <dgm:cxn modelId="{A9F57997-E601-4905-BA67-17F33D03DAB0}" type="presOf" srcId="{8A237B90-B8F3-48CE-8289-010A26EF7326}" destId="{60FE8CE0-94FF-4006-B8F2-2844AFD435A5}" srcOrd="0" destOrd="0" presId="urn:microsoft.com/office/officeart/2005/8/layout/hierarchy2"/>
    <dgm:cxn modelId="{87A83FA4-FC24-4E60-A3D3-16FDF6ADAF96}" srcId="{709BCB01-0086-4E30-9C22-232DC74BA1A7}" destId="{0AED7BFA-0E08-4CDF-B50F-F6624C247CC2}" srcOrd="0" destOrd="0" parTransId="{B7ECB8D2-D6F8-4654-A220-500F6F64C778}" sibTransId="{0EF1A3C8-7E90-4B05-A54F-FD3E097E0D1E}"/>
    <dgm:cxn modelId="{38E4799C-2228-4533-901D-70DE3B1F10D2}" type="presOf" srcId="{11B3C95E-08B8-4663-9956-E365741970F1}" destId="{D521A838-D6FA-4493-91FF-DEEB789CDC25}" srcOrd="0" destOrd="0" presId="urn:microsoft.com/office/officeart/2005/8/layout/hierarchy2"/>
    <dgm:cxn modelId="{6BBCC31F-39A5-4265-94A3-02B31EBD7037}" type="presOf" srcId="{0AED7BFA-0E08-4CDF-B50F-F6624C247CC2}" destId="{8CDA4FBD-491F-4C4A-855D-C4112D24B2DA}" srcOrd="0" destOrd="0" presId="urn:microsoft.com/office/officeart/2005/8/layout/hierarchy2"/>
    <dgm:cxn modelId="{E9789792-6367-47F8-B763-9DEC748C0EE6}" srcId="{11B3C95E-08B8-4663-9956-E365741970F1}" destId="{08ABD2F3-0C28-4D9A-8DF7-894380568D9C}" srcOrd="0" destOrd="0" parTransId="{A14B122C-1A29-43E9-8DE7-63F533F46D34}" sibTransId="{41068097-CCF6-4345-B7C7-3C98F50EF8B3}"/>
    <dgm:cxn modelId="{82A3B820-46B2-43A1-9C0B-23699DEEA09E}" type="presOf" srcId="{A14B122C-1A29-43E9-8DE7-63F533F46D34}" destId="{85D9212A-2FD4-46CF-A23C-E702EFB74ED7}" srcOrd="1" destOrd="0" presId="urn:microsoft.com/office/officeart/2005/8/layout/hierarchy2"/>
    <dgm:cxn modelId="{3B2DE173-EC02-4353-B689-E3DA7481D7D2}" type="presOf" srcId="{B6AE910F-B2FB-41B0-8BE2-D9C69768133D}" destId="{40748D7A-B485-44AF-97C9-18B470E0775C}" srcOrd="1" destOrd="0" presId="urn:microsoft.com/office/officeart/2005/8/layout/hierarchy2"/>
    <dgm:cxn modelId="{DBE92360-CC7D-4348-A4B1-62C1E64814E8}" type="presParOf" srcId="{61E81379-5E9D-4F29-8A03-5CF1BE0CAC70}" destId="{7B96D35D-12D5-4208-B96A-41A3EF65CA80}" srcOrd="0" destOrd="0" presId="urn:microsoft.com/office/officeart/2005/8/layout/hierarchy2"/>
    <dgm:cxn modelId="{7FCBEE6F-A050-4E03-8535-531EEB79D8DC}" type="presParOf" srcId="{7B96D35D-12D5-4208-B96A-41A3EF65CA80}" destId="{86B5B2BD-1D9C-45F6-BD1E-F47448BEE2BC}" srcOrd="0" destOrd="0" presId="urn:microsoft.com/office/officeart/2005/8/layout/hierarchy2"/>
    <dgm:cxn modelId="{54C294A1-AC7D-414E-B1AE-0D2A856C4375}" type="presParOf" srcId="{7B96D35D-12D5-4208-B96A-41A3EF65CA80}" destId="{2908BA5B-5730-4919-ACD0-5ECEEC843B01}" srcOrd="1" destOrd="0" presId="urn:microsoft.com/office/officeart/2005/8/layout/hierarchy2"/>
    <dgm:cxn modelId="{EC93D79D-94D7-4065-8EB2-05D706D24413}" type="presParOf" srcId="{2908BA5B-5730-4919-ACD0-5ECEEC843B01}" destId="{FD1F8B79-FA62-4AF3-AAD0-5CD1A07BE935}" srcOrd="0" destOrd="0" presId="urn:microsoft.com/office/officeart/2005/8/layout/hierarchy2"/>
    <dgm:cxn modelId="{22E5E1B1-514A-4FEC-A60C-C422517E7260}" type="presParOf" srcId="{FD1F8B79-FA62-4AF3-AAD0-5CD1A07BE935}" destId="{7D7E529B-02F2-4373-B783-FD71B4A03FF8}" srcOrd="0" destOrd="0" presId="urn:microsoft.com/office/officeart/2005/8/layout/hierarchy2"/>
    <dgm:cxn modelId="{3A5EB0C9-CBEA-4F78-B9EF-FEA72D11490A}" type="presParOf" srcId="{2908BA5B-5730-4919-ACD0-5ECEEC843B01}" destId="{A4D981A8-A990-426D-A3CA-A2017CD3302B}" srcOrd="1" destOrd="0" presId="urn:microsoft.com/office/officeart/2005/8/layout/hierarchy2"/>
    <dgm:cxn modelId="{F6E50E98-294D-4189-8864-C240B211F02C}" type="presParOf" srcId="{A4D981A8-A990-426D-A3CA-A2017CD3302B}" destId="{8CDA4FBD-491F-4C4A-855D-C4112D24B2DA}" srcOrd="0" destOrd="0" presId="urn:microsoft.com/office/officeart/2005/8/layout/hierarchy2"/>
    <dgm:cxn modelId="{F523B1E9-33DA-464A-BFDF-2010775718FF}" type="presParOf" srcId="{A4D981A8-A990-426D-A3CA-A2017CD3302B}" destId="{29E4668A-96F9-43EC-AF6E-6B1454CC3BD1}" srcOrd="1" destOrd="0" presId="urn:microsoft.com/office/officeart/2005/8/layout/hierarchy2"/>
    <dgm:cxn modelId="{5244FEC0-868B-4319-BAE1-0599F509E4F9}" type="presParOf" srcId="{29E4668A-96F9-43EC-AF6E-6B1454CC3BD1}" destId="{60FE8CE0-94FF-4006-B8F2-2844AFD435A5}" srcOrd="0" destOrd="0" presId="urn:microsoft.com/office/officeart/2005/8/layout/hierarchy2"/>
    <dgm:cxn modelId="{3520F28B-2725-4779-A226-EC4037D31CF4}" type="presParOf" srcId="{60FE8CE0-94FF-4006-B8F2-2844AFD435A5}" destId="{C5CEAB26-F216-40B8-B029-87C12C3C91E6}" srcOrd="0" destOrd="0" presId="urn:microsoft.com/office/officeart/2005/8/layout/hierarchy2"/>
    <dgm:cxn modelId="{CABF9DB4-AD7E-4D46-BCC5-A6087DE9F777}" type="presParOf" srcId="{29E4668A-96F9-43EC-AF6E-6B1454CC3BD1}" destId="{9604DEE0-E79D-4CB6-9D01-2FFCFFF60719}" srcOrd="1" destOrd="0" presId="urn:microsoft.com/office/officeart/2005/8/layout/hierarchy2"/>
    <dgm:cxn modelId="{FD339FCE-DDBA-4727-9902-66C8EB433CB1}" type="presParOf" srcId="{9604DEE0-E79D-4CB6-9D01-2FFCFFF60719}" destId="{AD843EA9-1216-4C1E-9970-94195C5E383F}" srcOrd="0" destOrd="0" presId="urn:microsoft.com/office/officeart/2005/8/layout/hierarchy2"/>
    <dgm:cxn modelId="{8978A590-D030-40D0-94FD-3187E7A0F9C1}" type="presParOf" srcId="{9604DEE0-E79D-4CB6-9D01-2FFCFFF60719}" destId="{CBE62F08-E34B-43F3-885D-0451D5293CDE}" srcOrd="1" destOrd="0" presId="urn:microsoft.com/office/officeart/2005/8/layout/hierarchy2"/>
    <dgm:cxn modelId="{5FF925BF-5AEE-4D62-9BD1-7C28B7D231CB}" type="presParOf" srcId="{29E4668A-96F9-43EC-AF6E-6B1454CC3BD1}" destId="{74AE3CD9-B403-4311-976E-10841C9BBAFF}" srcOrd="2" destOrd="0" presId="urn:microsoft.com/office/officeart/2005/8/layout/hierarchy2"/>
    <dgm:cxn modelId="{AC8E8C0B-6BE4-42FE-9068-B74FF2DD1C76}" type="presParOf" srcId="{74AE3CD9-B403-4311-976E-10841C9BBAFF}" destId="{40748D7A-B485-44AF-97C9-18B470E0775C}" srcOrd="0" destOrd="0" presId="urn:microsoft.com/office/officeart/2005/8/layout/hierarchy2"/>
    <dgm:cxn modelId="{2AE4F147-F080-42D2-87ED-70C48159C3D3}" type="presParOf" srcId="{29E4668A-96F9-43EC-AF6E-6B1454CC3BD1}" destId="{8E2683DB-636E-4A42-9265-EFD7ADF4CD2D}" srcOrd="3" destOrd="0" presId="urn:microsoft.com/office/officeart/2005/8/layout/hierarchy2"/>
    <dgm:cxn modelId="{42BD8E4B-14A9-4948-96B8-FBA8BA5AE811}" type="presParOf" srcId="{8E2683DB-636E-4A42-9265-EFD7ADF4CD2D}" destId="{9E6B5952-A03D-46B4-BF1E-BD577F7C614D}" srcOrd="0" destOrd="0" presId="urn:microsoft.com/office/officeart/2005/8/layout/hierarchy2"/>
    <dgm:cxn modelId="{63DC912D-66FA-4036-947E-99AD245AE124}" type="presParOf" srcId="{8E2683DB-636E-4A42-9265-EFD7ADF4CD2D}" destId="{98234B6C-DEB1-4C2D-BC01-080C3FE34DB6}" srcOrd="1" destOrd="0" presId="urn:microsoft.com/office/officeart/2005/8/layout/hierarchy2"/>
    <dgm:cxn modelId="{2FD5B0A3-1C17-4F92-9221-DA90FB5A6181}" type="presParOf" srcId="{2908BA5B-5730-4919-ACD0-5ECEEC843B01}" destId="{6F70EAA7-ABF8-4803-A175-5843734562E2}" srcOrd="2" destOrd="0" presId="urn:microsoft.com/office/officeart/2005/8/layout/hierarchy2"/>
    <dgm:cxn modelId="{2320C257-3E02-46E9-B3D3-289A89CEF394}" type="presParOf" srcId="{6F70EAA7-ABF8-4803-A175-5843734562E2}" destId="{3611B701-9DDF-4485-ABB1-E5A7D5EA2A01}" srcOrd="0" destOrd="0" presId="urn:microsoft.com/office/officeart/2005/8/layout/hierarchy2"/>
    <dgm:cxn modelId="{BF2618FE-200B-4972-8683-2F11A152C900}" type="presParOf" srcId="{2908BA5B-5730-4919-ACD0-5ECEEC843B01}" destId="{D6F8C583-CA91-457D-B7CC-C250F3D020A8}" srcOrd="3" destOrd="0" presId="urn:microsoft.com/office/officeart/2005/8/layout/hierarchy2"/>
    <dgm:cxn modelId="{44DAE872-6B65-4D44-A387-6A7C85B70D37}" type="presParOf" srcId="{D6F8C583-CA91-457D-B7CC-C250F3D020A8}" destId="{D521A838-D6FA-4493-91FF-DEEB789CDC25}" srcOrd="0" destOrd="0" presId="urn:microsoft.com/office/officeart/2005/8/layout/hierarchy2"/>
    <dgm:cxn modelId="{78098E6A-CCCC-47F9-8620-35385808E143}" type="presParOf" srcId="{D6F8C583-CA91-457D-B7CC-C250F3D020A8}" destId="{6E5DD7DB-A579-478C-9086-D7E8BE89198C}" srcOrd="1" destOrd="0" presId="urn:microsoft.com/office/officeart/2005/8/layout/hierarchy2"/>
    <dgm:cxn modelId="{9ECB6273-CF70-4778-A99F-9AEE01C1CF2A}" type="presParOf" srcId="{6E5DD7DB-A579-478C-9086-D7E8BE89198C}" destId="{1B5EE8DA-EC5E-48CE-B98B-3D529C133B0A}" srcOrd="0" destOrd="0" presId="urn:microsoft.com/office/officeart/2005/8/layout/hierarchy2"/>
    <dgm:cxn modelId="{F133112B-5B4D-44B0-8932-751207EF8650}" type="presParOf" srcId="{1B5EE8DA-EC5E-48CE-B98B-3D529C133B0A}" destId="{85D9212A-2FD4-46CF-A23C-E702EFB74ED7}" srcOrd="0" destOrd="0" presId="urn:microsoft.com/office/officeart/2005/8/layout/hierarchy2"/>
    <dgm:cxn modelId="{50C8EA1C-6371-4FCE-AB58-93502AB06212}" type="presParOf" srcId="{6E5DD7DB-A579-478C-9086-D7E8BE89198C}" destId="{533E08F3-A9EB-430A-BA0C-E0D578053ECC}" srcOrd="1" destOrd="0" presId="urn:microsoft.com/office/officeart/2005/8/layout/hierarchy2"/>
    <dgm:cxn modelId="{6D950821-8ADD-4641-AA7D-D133044B55E1}" type="presParOf" srcId="{533E08F3-A9EB-430A-BA0C-E0D578053ECC}" destId="{50208304-3815-4EA9-A4FC-E440914FDED8}" srcOrd="0" destOrd="0" presId="urn:microsoft.com/office/officeart/2005/8/layout/hierarchy2"/>
    <dgm:cxn modelId="{6F82A8F9-6136-4247-BE2B-8EB776C1A598}" type="presParOf" srcId="{533E08F3-A9EB-430A-BA0C-E0D578053ECC}" destId="{982BC582-111C-4752-83D3-E034C02C75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44FCC6F-E874-4A1A-8D17-C68201491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14954-6604-445D-98D8-DE3783384022}">
      <dgm:prSet phldrT="[Text]"/>
      <dgm:spPr/>
      <dgm:t>
        <a:bodyPr/>
        <a:lstStyle/>
        <a:p>
          <a:r>
            <a:rPr lang="en-US" dirty="0" smtClean="0"/>
            <a:t>Nevada</a:t>
          </a:r>
          <a:endParaRPr lang="en-US" dirty="0"/>
        </a:p>
      </dgm:t>
    </dgm:pt>
    <dgm:pt modelId="{93188318-F9C7-4B0E-908E-333C8738E5E4}" type="parTrans" cxnId="{92DDB893-FE92-4C17-893C-EF561DF83818}">
      <dgm:prSet/>
      <dgm:spPr/>
      <dgm:t>
        <a:bodyPr/>
        <a:lstStyle/>
        <a:p>
          <a:endParaRPr lang="en-US"/>
        </a:p>
      </dgm:t>
    </dgm:pt>
    <dgm:pt modelId="{04B56B8F-8FAC-41B3-8763-CFE603068577}" type="sibTrans" cxnId="{92DDB893-FE92-4C17-893C-EF561DF83818}">
      <dgm:prSet/>
      <dgm:spPr/>
      <dgm:t>
        <a:bodyPr/>
        <a:lstStyle/>
        <a:p>
          <a:endParaRPr lang="en-US"/>
        </a:p>
      </dgm:t>
    </dgm:pt>
    <dgm:pt modelId="{3E325753-4824-4D30-967C-2C1A28441C74}" type="pres">
      <dgm:prSet presAssocID="{C44FCC6F-E874-4A1A-8D17-C68201491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063C2-16B8-445F-BB77-6F464720C047}" type="pres">
      <dgm:prSet presAssocID="{4D414954-6604-445D-98D8-DE37833840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DB893-FE92-4C17-893C-EF561DF83818}" srcId="{C44FCC6F-E874-4A1A-8D17-C6820149101D}" destId="{4D414954-6604-445D-98D8-DE3783384022}" srcOrd="0" destOrd="0" parTransId="{93188318-F9C7-4B0E-908E-333C8738E5E4}" sibTransId="{04B56B8F-8FAC-41B3-8763-CFE603068577}"/>
    <dgm:cxn modelId="{0DE4DAB5-805B-453D-96CC-242FDAAC8CBE}" type="presOf" srcId="{C44FCC6F-E874-4A1A-8D17-C6820149101D}" destId="{3E325753-4824-4D30-967C-2C1A28441C74}" srcOrd="0" destOrd="0" presId="urn:microsoft.com/office/officeart/2005/8/layout/vList2"/>
    <dgm:cxn modelId="{800FBB3A-F51B-438F-94BB-5BAE3389A4F6}" type="presOf" srcId="{4D414954-6604-445D-98D8-DE3783384022}" destId="{5DF063C2-16B8-445F-BB77-6F464720C047}" srcOrd="0" destOrd="0" presId="urn:microsoft.com/office/officeart/2005/8/layout/vList2"/>
    <dgm:cxn modelId="{2A1763EF-F148-4B10-A700-82FC08F2DBD4}" type="presParOf" srcId="{3E325753-4824-4D30-967C-2C1A28441C74}" destId="{5DF063C2-16B8-445F-BB77-6F464720C0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2A99A34-ABC5-422C-9E4C-AEC36422DB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F979D-2845-4E2B-85B2-F63A74D14AA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Los Angeles</a:t>
          </a:r>
          <a:endParaRPr lang="en-US" dirty="0"/>
        </a:p>
      </dgm:t>
    </dgm:pt>
    <dgm:pt modelId="{82CF4CBD-7F2D-4C90-AED5-ADFE97EFDB99}" type="parTrans" cxnId="{31FB7382-A526-4181-9B14-B162390AC6E7}">
      <dgm:prSet/>
      <dgm:spPr/>
      <dgm:t>
        <a:bodyPr/>
        <a:lstStyle/>
        <a:p>
          <a:endParaRPr lang="en-US"/>
        </a:p>
      </dgm:t>
    </dgm:pt>
    <dgm:pt modelId="{FAE25360-53B8-46A7-89FB-42571D282020}" type="sibTrans" cxnId="{31FB7382-A526-4181-9B14-B162390AC6E7}">
      <dgm:prSet/>
      <dgm:spPr/>
      <dgm:t>
        <a:bodyPr/>
        <a:lstStyle/>
        <a:p>
          <a:endParaRPr lang="en-US"/>
        </a:p>
      </dgm:t>
    </dgm:pt>
    <dgm:pt modelId="{B90EDF38-22A3-4159-89EC-343B0BBB798D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San Francisco</a:t>
          </a:r>
          <a:endParaRPr lang="en-US" dirty="0"/>
        </a:p>
      </dgm:t>
    </dgm:pt>
    <dgm:pt modelId="{D18E9D74-53B1-4B20-9D99-E0B3F5D0DDFF}" type="parTrans" cxnId="{44E126E9-3516-4B21-9695-70064D182F2B}">
      <dgm:prSet/>
      <dgm:spPr/>
      <dgm:t>
        <a:bodyPr/>
        <a:lstStyle/>
        <a:p>
          <a:endParaRPr lang="en-US"/>
        </a:p>
      </dgm:t>
    </dgm:pt>
    <dgm:pt modelId="{6A6480BB-B329-4FB3-B87B-0508DE9A1E98}" type="sibTrans" cxnId="{44E126E9-3516-4B21-9695-70064D182F2B}">
      <dgm:prSet/>
      <dgm:spPr/>
      <dgm:t>
        <a:bodyPr/>
        <a:lstStyle/>
        <a:p>
          <a:endParaRPr lang="en-US"/>
        </a:p>
      </dgm:t>
    </dgm:pt>
    <dgm:pt modelId="{8707F950-AE3A-419D-B876-08FFA9B1568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San Diego</a:t>
          </a:r>
          <a:endParaRPr lang="en-US" dirty="0"/>
        </a:p>
      </dgm:t>
    </dgm:pt>
    <dgm:pt modelId="{C7E3295F-90E6-4142-BD92-101784C968C3}" type="parTrans" cxnId="{38DA1F84-F0FC-4673-9115-3813E8BF4FFE}">
      <dgm:prSet/>
      <dgm:spPr/>
      <dgm:t>
        <a:bodyPr/>
        <a:lstStyle/>
        <a:p>
          <a:endParaRPr lang="en-US"/>
        </a:p>
      </dgm:t>
    </dgm:pt>
    <dgm:pt modelId="{C4F5F929-1CD5-4AFE-9117-E3F5A71D5F53}" type="sibTrans" cxnId="{38DA1F84-F0FC-4673-9115-3813E8BF4FFE}">
      <dgm:prSet/>
      <dgm:spPr/>
      <dgm:t>
        <a:bodyPr/>
        <a:lstStyle/>
        <a:p>
          <a:endParaRPr lang="en-US"/>
        </a:p>
      </dgm:t>
    </dgm:pt>
    <dgm:pt modelId="{16BDCADC-83F3-4D0D-90E7-B917FD07F8F5}" type="pres">
      <dgm:prSet presAssocID="{82A99A34-ABC5-422C-9E4C-AEC36422D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857EB-4080-4322-82BC-9F11D18D908C}" type="pres">
      <dgm:prSet presAssocID="{EFAF979D-2845-4E2B-85B2-F63A74D14AAC}" presName="parentLin" presStyleCnt="0"/>
      <dgm:spPr/>
    </dgm:pt>
    <dgm:pt modelId="{C04BC492-1051-4B64-B9F3-EC2DDDFD11F3}" type="pres">
      <dgm:prSet presAssocID="{EFAF979D-2845-4E2B-85B2-F63A74D14A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8ADAD70-1A37-4C69-800A-D2758C89963E}" type="pres">
      <dgm:prSet presAssocID="{EFAF979D-2845-4E2B-85B2-F63A74D14A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6B941-5F35-4C88-9F7E-5B4E707B7E23}" type="pres">
      <dgm:prSet presAssocID="{EFAF979D-2845-4E2B-85B2-F63A74D14AAC}" presName="negativeSpace" presStyleCnt="0"/>
      <dgm:spPr/>
    </dgm:pt>
    <dgm:pt modelId="{96C55648-7689-416B-B2B8-D432BE9F4B29}" type="pres">
      <dgm:prSet presAssocID="{EFAF979D-2845-4E2B-85B2-F63A74D14AAC}" presName="childText" presStyleLbl="conFgAcc1" presStyleIdx="0" presStyleCnt="3">
        <dgm:presLayoutVars>
          <dgm:bulletEnabled val="1"/>
        </dgm:presLayoutVars>
      </dgm:prSet>
      <dgm:spPr/>
    </dgm:pt>
    <dgm:pt modelId="{D7C590F9-5736-423E-9F89-FB11728044BA}" type="pres">
      <dgm:prSet presAssocID="{FAE25360-53B8-46A7-89FB-42571D282020}" presName="spaceBetweenRectangles" presStyleCnt="0"/>
      <dgm:spPr/>
    </dgm:pt>
    <dgm:pt modelId="{E0265341-9313-4633-A2CC-63EDAADEBB7B}" type="pres">
      <dgm:prSet presAssocID="{B90EDF38-22A3-4159-89EC-343B0BBB798D}" presName="parentLin" presStyleCnt="0"/>
      <dgm:spPr/>
    </dgm:pt>
    <dgm:pt modelId="{7E9FD6F4-6986-4B2F-82EC-24D5942CE1AE}" type="pres">
      <dgm:prSet presAssocID="{B90EDF38-22A3-4159-89EC-343B0BBB798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D46536-B573-488C-8B29-87A197653E26}" type="pres">
      <dgm:prSet presAssocID="{B90EDF38-22A3-4159-89EC-343B0BBB79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42CC2-F827-42FC-A16B-2CD8F73A268A}" type="pres">
      <dgm:prSet presAssocID="{B90EDF38-22A3-4159-89EC-343B0BBB798D}" presName="negativeSpace" presStyleCnt="0"/>
      <dgm:spPr/>
    </dgm:pt>
    <dgm:pt modelId="{953B1E0F-05E0-4AB5-8D4A-A36D50254463}" type="pres">
      <dgm:prSet presAssocID="{B90EDF38-22A3-4159-89EC-343B0BBB798D}" presName="childText" presStyleLbl="conFgAcc1" presStyleIdx="1" presStyleCnt="3">
        <dgm:presLayoutVars>
          <dgm:bulletEnabled val="1"/>
        </dgm:presLayoutVars>
      </dgm:prSet>
      <dgm:spPr/>
    </dgm:pt>
    <dgm:pt modelId="{1837252E-4E6D-4D99-A7E6-0FB70F9A010E}" type="pres">
      <dgm:prSet presAssocID="{6A6480BB-B329-4FB3-B87B-0508DE9A1E98}" presName="spaceBetweenRectangles" presStyleCnt="0"/>
      <dgm:spPr/>
    </dgm:pt>
    <dgm:pt modelId="{38AB7E27-EC30-4C29-BAD5-6ADFCA223965}" type="pres">
      <dgm:prSet presAssocID="{8707F950-AE3A-419D-B876-08FFA9B1568C}" presName="parentLin" presStyleCnt="0"/>
      <dgm:spPr/>
    </dgm:pt>
    <dgm:pt modelId="{51B49B4B-B9A5-4DAC-B83B-BA6F61DA7694}" type="pres">
      <dgm:prSet presAssocID="{8707F950-AE3A-419D-B876-08FFA9B1568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8AD10A8-ADC6-4B99-9801-A6F475DCFB58}" type="pres">
      <dgm:prSet presAssocID="{8707F950-AE3A-419D-B876-08FFA9B156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D1EFE-FCCF-4B00-AC46-D48C930787F0}" type="pres">
      <dgm:prSet presAssocID="{8707F950-AE3A-419D-B876-08FFA9B1568C}" presName="negativeSpace" presStyleCnt="0"/>
      <dgm:spPr/>
    </dgm:pt>
    <dgm:pt modelId="{4F210AE9-BD4C-4BAE-BE98-4F14292A35C3}" type="pres">
      <dgm:prSet presAssocID="{8707F950-AE3A-419D-B876-08FFA9B156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B23DA4-4B9D-4324-BE83-C847D8EC05F9}" type="presOf" srcId="{EFAF979D-2845-4E2B-85B2-F63A74D14AAC}" destId="{18ADAD70-1A37-4C69-800A-D2758C89963E}" srcOrd="1" destOrd="0" presId="urn:microsoft.com/office/officeart/2005/8/layout/list1"/>
    <dgm:cxn modelId="{E24A7DB3-E284-4B76-A18F-C7DD563F25BA}" type="presOf" srcId="{8707F950-AE3A-419D-B876-08FFA9B1568C}" destId="{88AD10A8-ADC6-4B99-9801-A6F475DCFB58}" srcOrd="1" destOrd="0" presId="urn:microsoft.com/office/officeart/2005/8/layout/list1"/>
    <dgm:cxn modelId="{ED40FA80-783A-47B6-A8B7-E544E05C19A0}" type="presOf" srcId="{B90EDF38-22A3-4159-89EC-343B0BBB798D}" destId="{30D46536-B573-488C-8B29-87A197653E26}" srcOrd="1" destOrd="0" presId="urn:microsoft.com/office/officeart/2005/8/layout/list1"/>
    <dgm:cxn modelId="{5EAE63DD-02A4-4F5B-864A-60707DFD0847}" type="presOf" srcId="{EFAF979D-2845-4E2B-85B2-F63A74D14AAC}" destId="{C04BC492-1051-4B64-B9F3-EC2DDDFD11F3}" srcOrd="0" destOrd="0" presId="urn:microsoft.com/office/officeart/2005/8/layout/list1"/>
    <dgm:cxn modelId="{38DA1F84-F0FC-4673-9115-3813E8BF4FFE}" srcId="{82A99A34-ABC5-422C-9E4C-AEC36422DB43}" destId="{8707F950-AE3A-419D-B876-08FFA9B1568C}" srcOrd="2" destOrd="0" parTransId="{C7E3295F-90E6-4142-BD92-101784C968C3}" sibTransId="{C4F5F929-1CD5-4AFE-9117-E3F5A71D5F53}"/>
    <dgm:cxn modelId="{E42394C6-AA6F-48E9-905E-DABAED1A87F0}" type="presOf" srcId="{B90EDF38-22A3-4159-89EC-343B0BBB798D}" destId="{7E9FD6F4-6986-4B2F-82EC-24D5942CE1AE}" srcOrd="0" destOrd="0" presId="urn:microsoft.com/office/officeart/2005/8/layout/list1"/>
    <dgm:cxn modelId="{E03176BA-07D9-48CE-A324-E34BFC43C312}" type="presOf" srcId="{82A99A34-ABC5-422C-9E4C-AEC36422DB43}" destId="{16BDCADC-83F3-4D0D-90E7-B917FD07F8F5}" srcOrd="0" destOrd="0" presId="urn:microsoft.com/office/officeart/2005/8/layout/list1"/>
    <dgm:cxn modelId="{1651B902-03D9-4D45-AB8A-E1C600E14E2E}" type="presOf" srcId="{8707F950-AE3A-419D-B876-08FFA9B1568C}" destId="{51B49B4B-B9A5-4DAC-B83B-BA6F61DA7694}" srcOrd="0" destOrd="0" presId="urn:microsoft.com/office/officeart/2005/8/layout/list1"/>
    <dgm:cxn modelId="{31FB7382-A526-4181-9B14-B162390AC6E7}" srcId="{82A99A34-ABC5-422C-9E4C-AEC36422DB43}" destId="{EFAF979D-2845-4E2B-85B2-F63A74D14AAC}" srcOrd="0" destOrd="0" parTransId="{82CF4CBD-7F2D-4C90-AED5-ADFE97EFDB99}" sibTransId="{FAE25360-53B8-46A7-89FB-42571D282020}"/>
    <dgm:cxn modelId="{44E126E9-3516-4B21-9695-70064D182F2B}" srcId="{82A99A34-ABC5-422C-9E4C-AEC36422DB43}" destId="{B90EDF38-22A3-4159-89EC-343B0BBB798D}" srcOrd="1" destOrd="0" parTransId="{D18E9D74-53B1-4B20-9D99-E0B3F5D0DDFF}" sibTransId="{6A6480BB-B329-4FB3-B87B-0508DE9A1E98}"/>
    <dgm:cxn modelId="{076FDEB9-E12C-40A8-A8C6-CCC650E224CB}" type="presParOf" srcId="{16BDCADC-83F3-4D0D-90E7-B917FD07F8F5}" destId="{E9E857EB-4080-4322-82BC-9F11D18D908C}" srcOrd="0" destOrd="0" presId="urn:microsoft.com/office/officeart/2005/8/layout/list1"/>
    <dgm:cxn modelId="{9A2434D7-F41B-4A45-AC7E-DB9320D9DE03}" type="presParOf" srcId="{E9E857EB-4080-4322-82BC-9F11D18D908C}" destId="{C04BC492-1051-4B64-B9F3-EC2DDDFD11F3}" srcOrd="0" destOrd="0" presId="urn:microsoft.com/office/officeart/2005/8/layout/list1"/>
    <dgm:cxn modelId="{953DB22C-0C7D-49C6-9CA0-3E0F4F0CC849}" type="presParOf" srcId="{E9E857EB-4080-4322-82BC-9F11D18D908C}" destId="{18ADAD70-1A37-4C69-800A-D2758C89963E}" srcOrd="1" destOrd="0" presId="urn:microsoft.com/office/officeart/2005/8/layout/list1"/>
    <dgm:cxn modelId="{7D02042F-5AAE-48AD-A6ED-D47835C9FEEF}" type="presParOf" srcId="{16BDCADC-83F3-4D0D-90E7-B917FD07F8F5}" destId="{D586B941-5F35-4C88-9F7E-5B4E707B7E23}" srcOrd="1" destOrd="0" presId="urn:microsoft.com/office/officeart/2005/8/layout/list1"/>
    <dgm:cxn modelId="{C1B5D68F-60BC-42BB-A5BD-D05C15D4A409}" type="presParOf" srcId="{16BDCADC-83F3-4D0D-90E7-B917FD07F8F5}" destId="{96C55648-7689-416B-B2B8-D432BE9F4B29}" srcOrd="2" destOrd="0" presId="urn:microsoft.com/office/officeart/2005/8/layout/list1"/>
    <dgm:cxn modelId="{82205525-9E12-462B-AC7A-5A71F34C1F30}" type="presParOf" srcId="{16BDCADC-83F3-4D0D-90E7-B917FD07F8F5}" destId="{D7C590F9-5736-423E-9F89-FB11728044BA}" srcOrd="3" destOrd="0" presId="urn:microsoft.com/office/officeart/2005/8/layout/list1"/>
    <dgm:cxn modelId="{6E7F6CC7-0D4A-4883-939E-482EFF138FFE}" type="presParOf" srcId="{16BDCADC-83F3-4D0D-90E7-B917FD07F8F5}" destId="{E0265341-9313-4633-A2CC-63EDAADEBB7B}" srcOrd="4" destOrd="0" presId="urn:microsoft.com/office/officeart/2005/8/layout/list1"/>
    <dgm:cxn modelId="{742927F7-4CBA-4925-B7BF-A1432660E7F6}" type="presParOf" srcId="{E0265341-9313-4633-A2CC-63EDAADEBB7B}" destId="{7E9FD6F4-6986-4B2F-82EC-24D5942CE1AE}" srcOrd="0" destOrd="0" presId="urn:microsoft.com/office/officeart/2005/8/layout/list1"/>
    <dgm:cxn modelId="{6FAE124E-1A7B-4D07-8682-C24E9042CBE6}" type="presParOf" srcId="{E0265341-9313-4633-A2CC-63EDAADEBB7B}" destId="{30D46536-B573-488C-8B29-87A197653E26}" srcOrd="1" destOrd="0" presId="urn:microsoft.com/office/officeart/2005/8/layout/list1"/>
    <dgm:cxn modelId="{85E13010-70F7-48D3-A9E4-D4BA87F915B0}" type="presParOf" srcId="{16BDCADC-83F3-4D0D-90E7-B917FD07F8F5}" destId="{94942CC2-F827-42FC-A16B-2CD8F73A268A}" srcOrd="5" destOrd="0" presId="urn:microsoft.com/office/officeart/2005/8/layout/list1"/>
    <dgm:cxn modelId="{0FAF5D24-EB17-4635-BF0C-AFD9699421EC}" type="presParOf" srcId="{16BDCADC-83F3-4D0D-90E7-B917FD07F8F5}" destId="{953B1E0F-05E0-4AB5-8D4A-A36D50254463}" srcOrd="6" destOrd="0" presId="urn:microsoft.com/office/officeart/2005/8/layout/list1"/>
    <dgm:cxn modelId="{3C5B81DA-180A-4315-A703-659FFBBAF7E1}" type="presParOf" srcId="{16BDCADC-83F3-4D0D-90E7-B917FD07F8F5}" destId="{1837252E-4E6D-4D99-A7E6-0FB70F9A010E}" srcOrd="7" destOrd="0" presId="urn:microsoft.com/office/officeart/2005/8/layout/list1"/>
    <dgm:cxn modelId="{25F73AD2-74E3-4901-9ADF-13DD6BFB5A60}" type="presParOf" srcId="{16BDCADC-83F3-4D0D-90E7-B917FD07F8F5}" destId="{38AB7E27-EC30-4C29-BAD5-6ADFCA223965}" srcOrd="8" destOrd="0" presId="urn:microsoft.com/office/officeart/2005/8/layout/list1"/>
    <dgm:cxn modelId="{3DC5C3F8-1661-479A-BFE7-4F0AF08EE24E}" type="presParOf" srcId="{38AB7E27-EC30-4C29-BAD5-6ADFCA223965}" destId="{51B49B4B-B9A5-4DAC-B83B-BA6F61DA7694}" srcOrd="0" destOrd="0" presId="urn:microsoft.com/office/officeart/2005/8/layout/list1"/>
    <dgm:cxn modelId="{516F30B9-96E3-4214-B596-D1D949E3EB42}" type="presParOf" srcId="{38AB7E27-EC30-4C29-BAD5-6ADFCA223965}" destId="{88AD10A8-ADC6-4B99-9801-A6F475DCFB58}" srcOrd="1" destOrd="0" presId="urn:microsoft.com/office/officeart/2005/8/layout/list1"/>
    <dgm:cxn modelId="{73734DB5-9B66-42CE-8816-C90B301A4DA6}" type="presParOf" srcId="{16BDCADC-83F3-4D0D-90E7-B917FD07F8F5}" destId="{46FD1EFE-FCCF-4B00-AC46-D48C930787F0}" srcOrd="9" destOrd="0" presId="urn:microsoft.com/office/officeart/2005/8/layout/list1"/>
    <dgm:cxn modelId="{BB7220C9-3A67-4C98-B6C2-12EBE19005E0}" type="presParOf" srcId="{16BDCADC-83F3-4D0D-90E7-B917FD07F8F5}" destId="{4F210AE9-BD4C-4BAE-BE98-4F14292A35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352C099-5E11-4DF3-B84D-25E97D9743F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1BDE42C-B2EB-418C-81D4-7A987513BA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No District Otherwise Brought</a:t>
          </a:r>
          <a:endParaRPr lang="en-US" dirty="0"/>
        </a:p>
      </dgm:t>
    </dgm:pt>
    <dgm:pt modelId="{6E0534ED-91E7-4B97-9C2F-FA0A4F14EBA5}" type="parTrans" cxnId="{772C8676-8B08-4899-AD72-B0AD731BEBC1}">
      <dgm:prSet/>
      <dgm:spPr/>
      <dgm:t>
        <a:bodyPr/>
        <a:lstStyle/>
        <a:p>
          <a:endParaRPr lang="en-US"/>
        </a:p>
      </dgm:t>
    </dgm:pt>
    <dgm:pt modelId="{2AFF5FB4-6AE2-4010-8F36-55CDD6282A40}" type="sibTrans" cxnId="{772C8676-8B08-4899-AD72-B0AD731BEBC1}">
      <dgm:prSet/>
      <dgm:spPr/>
      <dgm:t>
        <a:bodyPr/>
        <a:lstStyle/>
        <a:p>
          <a:endParaRPr lang="en-US"/>
        </a:p>
      </dgm:t>
    </dgm:pt>
    <dgm:pt modelId="{30A25773-E8EC-4B88-BBB1-4C667F37B100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Foreign Events </a:t>
          </a:r>
          <a:endParaRPr lang="en-US" dirty="0">
            <a:solidFill>
              <a:schemeClr val="bg1"/>
            </a:solidFill>
          </a:endParaRPr>
        </a:p>
      </dgm:t>
    </dgm:pt>
    <dgm:pt modelId="{06A268BA-5DB2-476A-8C3F-DDD31EB271B9}" type="parTrans" cxnId="{47862494-C2EE-4D7B-9A27-BB439BF80415}">
      <dgm:prSet/>
      <dgm:spPr/>
      <dgm:t>
        <a:bodyPr/>
        <a:lstStyle/>
        <a:p>
          <a:endParaRPr lang="en-US"/>
        </a:p>
      </dgm:t>
    </dgm:pt>
    <dgm:pt modelId="{F0810AE9-A40E-444F-B0A1-FCE4AA1C672F}" type="sibTrans" cxnId="{47862494-C2EE-4D7B-9A27-BB439BF80415}">
      <dgm:prSet/>
      <dgm:spPr/>
      <dgm:t>
        <a:bodyPr/>
        <a:lstStyle/>
        <a:p>
          <a:endParaRPr lang="en-US"/>
        </a:p>
      </dgm:t>
    </dgm:pt>
    <dgm:pt modelId="{1D5DFB1B-0014-4C1C-B6CA-33F167671A3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Where Any D Subject to P </a:t>
          </a:r>
          <a:r>
            <a:rPr lang="en-US" dirty="0" err="1" smtClean="0"/>
            <a:t>Jx</a:t>
          </a:r>
          <a:endParaRPr lang="en-US" dirty="0"/>
        </a:p>
      </dgm:t>
    </dgm:pt>
    <dgm:pt modelId="{9811CB98-7BB9-4438-B923-A5200BE1213B}" type="parTrans" cxnId="{738B8421-BED8-491F-8E8E-F6CA6395B28C}">
      <dgm:prSet/>
      <dgm:spPr/>
      <dgm:t>
        <a:bodyPr/>
        <a:lstStyle/>
        <a:p>
          <a:endParaRPr lang="en-US"/>
        </a:p>
      </dgm:t>
    </dgm:pt>
    <dgm:pt modelId="{BD4B9462-992E-4DC8-93B2-55A31131C35F}" type="sibTrans" cxnId="{738B8421-BED8-491F-8E8E-F6CA6395B28C}">
      <dgm:prSet/>
      <dgm:spPr/>
      <dgm:t>
        <a:bodyPr/>
        <a:lstStyle/>
        <a:p>
          <a:endParaRPr lang="en-US"/>
        </a:p>
      </dgm:t>
    </dgm:pt>
    <dgm:pt modelId="{0BE974F7-5A1D-444C-A655-CE0B1260006E}" type="pres">
      <dgm:prSet presAssocID="{2352C099-5E11-4DF3-B84D-25E97D9743F1}" presName="CompostProcess" presStyleCnt="0">
        <dgm:presLayoutVars>
          <dgm:dir/>
          <dgm:resizeHandles val="exact"/>
        </dgm:presLayoutVars>
      </dgm:prSet>
      <dgm:spPr/>
    </dgm:pt>
    <dgm:pt modelId="{25F4D809-0CB4-4164-AF1D-9BE4E2EAB044}" type="pres">
      <dgm:prSet presAssocID="{2352C099-5E11-4DF3-B84D-25E97D9743F1}" presName="arrow" presStyleLbl="bgShp" presStyleIdx="0" presStyleCnt="1"/>
      <dgm:spPr/>
    </dgm:pt>
    <dgm:pt modelId="{47210FAB-C336-4132-86FA-42316CBF53BF}" type="pres">
      <dgm:prSet presAssocID="{2352C099-5E11-4DF3-B84D-25E97D9743F1}" presName="linearProcess" presStyleCnt="0"/>
      <dgm:spPr/>
    </dgm:pt>
    <dgm:pt modelId="{D5F3BE71-F81A-4C3E-99A1-8D15AD958321}" type="pres">
      <dgm:prSet presAssocID="{E1BDE42C-B2EB-418C-81D4-7A987513BA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E0659-4FAD-49D2-9DE4-A5026FD01E1D}" type="pres">
      <dgm:prSet presAssocID="{2AFF5FB4-6AE2-4010-8F36-55CDD6282A40}" presName="sibTrans" presStyleCnt="0"/>
      <dgm:spPr/>
    </dgm:pt>
    <dgm:pt modelId="{961CA0B3-676A-49F4-8877-5430B1B8F6C3}" type="pres">
      <dgm:prSet presAssocID="{30A25773-E8EC-4B88-BBB1-4C667F37B10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6DA2-F2AD-481D-84BB-32A4AE190DB8}" type="pres">
      <dgm:prSet presAssocID="{F0810AE9-A40E-444F-B0A1-FCE4AA1C672F}" presName="sibTrans" presStyleCnt="0"/>
      <dgm:spPr/>
    </dgm:pt>
    <dgm:pt modelId="{93292656-F43A-4A09-8292-536FDB222AF0}" type="pres">
      <dgm:prSet presAssocID="{1D5DFB1B-0014-4C1C-B6CA-33F167671A3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C14DE-4BAA-4956-978E-E8AF134DF7B0}" type="presOf" srcId="{30A25773-E8EC-4B88-BBB1-4C667F37B100}" destId="{961CA0B3-676A-49F4-8877-5430B1B8F6C3}" srcOrd="0" destOrd="0" presId="urn:microsoft.com/office/officeart/2005/8/layout/hProcess9"/>
    <dgm:cxn modelId="{47862494-C2EE-4D7B-9A27-BB439BF80415}" srcId="{2352C099-5E11-4DF3-B84D-25E97D9743F1}" destId="{30A25773-E8EC-4B88-BBB1-4C667F37B100}" srcOrd="1" destOrd="0" parTransId="{06A268BA-5DB2-476A-8C3F-DDD31EB271B9}" sibTransId="{F0810AE9-A40E-444F-B0A1-FCE4AA1C672F}"/>
    <dgm:cxn modelId="{738B8421-BED8-491F-8E8E-F6CA6395B28C}" srcId="{2352C099-5E11-4DF3-B84D-25E97D9743F1}" destId="{1D5DFB1B-0014-4C1C-B6CA-33F167671A3A}" srcOrd="2" destOrd="0" parTransId="{9811CB98-7BB9-4438-B923-A5200BE1213B}" sibTransId="{BD4B9462-992E-4DC8-93B2-55A31131C35F}"/>
    <dgm:cxn modelId="{56469F2A-8619-4451-973A-9B5CC48B89A0}" type="presOf" srcId="{1D5DFB1B-0014-4C1C-B6CA-33F167671A3A}" destId="{93292656-F43A-4A09-8292-536FDB222AF0}" srcOrd="0" destOrd="0" presId="urn:microsoft.com/office/officeart/2005/8/layout/hProcess9"/>
    <dgm:cxn modelId="{22AE7CFB-5986-4FA6-9FC0-28D3570F0F2F}" type="presOf" srcId="{2352C099-5E11-4DF3-B84D-25E97D9743F1}" destId="{0BE974F7-5A1D-444C-A655-CE0B1260006E}" srcOrd="0" destOrd="0" presId="urn:microsoft.com/office/officeart/2005/8/layout/hProcess9"/>
    <dgm:cxn modelId="{258858D4-3E78-4214-95C4-4F23155692D3}" type="presOf" srcId="{E1BDE42C-B2EB-418C-81D4-7A987513BA6A}" destId="{D5F3BE71-F81A-4C3E-99A1-8D15AD958321}" srcOrd="0" destOrd="0" presId="urn:microsoft.com/office/officeart/2005/8/layout/hProcess9"/>
    <dgm:cxn modelId="{772C8676-8B08-4899-AD72-B0AD731BEBC1}" srcId="{2352C099-5E11-4DF3-B84D-25E97D9743F1}" destId="{E1BDE42C-B2EB-418C-81D4-7A987513BA6A}" srcOrd="0" destOrd="0" parTransId="{6E0534ED-91E7-4B97-9C2F-FA0A4F14EBA5}" sibTransId="{2AFF5FB4-6AE2-4010-8F36-55CDD6282A40}"/>
    <dgm:cxn modelId="{6868AC79-6F4D-458F-A33B-77ED54DA62A3}" type="presParOf" srcId="{0BE974F7-5A1D-444C-A655-CE0B1260006E}" destId="{25F4D809-0CB4-4164-AF1D-9BE4E2EAB044}" srcOrd="0" destOrd="0" presId="urn:microsoft.com/office/officeart/2005/8/layout/hProcess9"/>
    <dgm:cxn modelId="{467E181E-8D17-437D-A791-0789C3A3304A}" type="presParOf" srcId="{0BE974F7-5A1D-444C-A655-CE0B1260006E}" destId="{47210FAB-C336-4132-86FA-42316CBF53BF}" srcOrd="1" destOrd="0" presId="urn:microsoft.com/office/officeart/2005/8/layout/hProcess9"/>
    <dgm:cxn modelId="{60DC8819-4E96-4520-9683-99F10BE5C853}" type="presParOf" srcId="{47210FAB-C336-4132-86FA-42316CBF53BF}" destId="{D5F3BE71-F81A-4C3E-99A1-8D15AD958321}" srcOrd="0" destOrd="0" presId="urn:microsoft.com/office/officeart/2005/8/layout/hProcess9"/>
    <dgm:cxn modelId="{3E333A2C-6099-489F-8CCB-EC454AD23024}" type="presParOf" srcId="{47210FAB-C336-4132-86FA-42316CBF53BF}" destId="{06BE0659-4FAD-49D2-9DE4-A5026FD01E1D}" srcOrd="1" destOrd="0" presId="urn:microsoft.com/office/officeart/2005/8/layout/hProcess9"/>
    <dgm:cxn modelId="{40BF900A-FBAB-4ED9-82CA-BA2823B3E69F}" type="presParOf" srcId="{47210FAB-C336-4132-86FA-42316CBF53BF}" destId="{961CA0B3-676A-49F4-8877-5430B1B8F6C3}" srcOrd="2" destOrd="0" presId="urn:microsoft.com/office/officeart/2005/8/layout/hProcess9"/>
    <dgm:cxn modelId="{8A462F52-E470-4297-9C6D-A8F7276FF52B}" type="presParOf" srcId="{47210FAB-C336-4132-86FA-42316CBF53BF}" destId="{2CC46DA2-F2AD-481D-84BB-32A4AE190DB8}" srcOrd="3" destOrd="0" presId="urn:microsoft.com/office/officeart/2005/8/layout/hProcess9"/>
    <dgm:cxn modelId="{7584BDF0-6197-4880-A850-FD09C08E8673}" type="presParOf" srcId="{47210FAB-C336-4132-86FA-42316CBF53BF}" destId="{93292656-F43A-4A09-8292-536FDB222AF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7987D40-9B86-4F7A-B50E-4302010E2A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AFE32B-34C3-4993-B562-0B3880D09FF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State Court</a:t>
          </a:r>
          <a:endParaRPr lang="en-US" dirty="0"/>
        </a:p>
      </dgm:t>
    </dgm:pt>
    <dgm:pt modelId="{F180C42F-1914-4156-A20A-EEEA04E84692}" type="parTrans" cxnId="{49F40973-049E-4161-BF85-5031FCBFDFC7}">
      <dgm:prSet/>
      <dgm:spPr/>
    </dgm:pt>
    <dgm:pt modelId="{54900588-24A1-490C-AC3C-49E6C7C965BD}" type="sibTrans" cxnId="{49F40973-049E-4161-BF85-5031FCBFDFC7}">
      <dgm:prSet/>
      <dgm:spPr/>
      <dgm:t>
        <a:bodyPr/>
        <a:lstStyle/>
        <a:p>
          <a:endParaRPr lang="en-US"/>
        </a:p>
      </dgm:t>
    </dgm:pt>
    <dgm:pt modelId="{569BC2F2-AABC-45D5-95C7-F3749881D7F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District Where Action Pending</a:t>
          </a:r>
          <a:endParaRPr lang="en-US" dirty="0"/>
        </a:p>
      </dgm:t>
    </dgm:pt>
    <dgm:pt modelId="{12ED5641-BE59-4F98-AD93-A4D5E820623C}" type="parTrans" cxnId="{8F9586C9-4E80-4A5A-9D70-E6DD1FD62132}">
      <dgm:prSet/>
      <dgm:spPr/>
    </dgm:pt>
    <dgm:pt modelId="{BBC0A150-6C44-41E2-A6CC-C184F1B581BC}" type="sibTrans" cxnId="{8F9586C9-4E80-4A5A-9D70-E6DD1FD62132}">
      <dgm:prSet/>
      <dgm:spPr/>
      <dgm:t>
        <a:bodyPr/>
        <a:lstStyle/>
        <a:p>
          <a:endParaRPr lang="en-US"/>
        </a:p>
      </dgm:t>
    </dgm:pt>
    <dgm:pt modelId="{1302190A-E703-4591-8911-A4BBAF0E4C4C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Original Federal Venue Proper</a:t>
          </a:r>
          <a:endParaRPr lang="en-US" dirty="0"/>
        </a:p>
      </dgm:t>
    </dgm:pt>
    <dgm:pt modelId="{3D6BFFB5-C159-47B9-BD3B-5EF1FDB70729}" type="parTrans" cxnId="{34856D2A-45F8-4196-B941-42223A8DFCAE}">
      <dgm:prSet/>
      <dgm:spPr/>
    </dgm:pt>
    <dgm:pt modelId="{3A3772B8-5C00-4D85-9B0D-57D19E6F1A37}" type="sibTrans" cxnId="{34856D2A-45F8-4196-B941-42223A8DFCAE}">
      <dgm:prSet/>
      <dgm:spPr/>
    </dgm:pt>
    <dgm:pt modelId="{DAA1DADE-1325-4A2F-BB49-C65EFA7CB9C4}" type="pres">
      <dgm:prSet presAssocID="{87987D40-9B86-4F7A-B50E-4302010E2A0D}" presName="Name0" presStyleCnt="0">
        <dgm:presLayoutVars>
          <dgm:dir/>
          <dgm:resizeHandles val="exact"/>
        </dgm:presLayoutVars>
      </dgm:prSet>
      <dgm:spPr/>
    </dgm:pt>
    <dgm:pt modelId="{C0BFB84E-BB0F-4B1B-A321-C5956EC3D51D}" type="pres">
      <dgm:prSet presAssocID="{01AFE32B-34C3-4993-B562-0B3880D09F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41ECD-1FEB-4BA6-AB32-A9F89B04C2D5}" type="pres">
      <dgm:prSet presAssocID="{54900588-24A1-490C-AC3C-49E6C7C965B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42C0E1B-9EB4-49A8-8E83-0758EDCEB165}" type="pres">
      <dgm:prSet presAssocID="{54900588-24A1-490C-AC3C-49E6C7C965B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1825505-1118-4E8E-BFAC-09A317A1D7C6}" type="pres">
      <dgm:prSet presAssocID="{569BC2F2-AABC-45D5-95C7-F3749881D7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2A472-C930-479C-82FA-F1A8031FC6F0}" type="pres">
      <dgm:prSet presAssocID="{BBC0A150-6C44-41E2-A6CC-C184F1B581B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2147451-F57C-4A42-AAE8-B634AE81FCA2}" type="pres">
      <dgm:prSet presAssocID="{BBC0A150-6C44-41E2-A6CC-C184F1B581B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8D522CB-A34A-4E76-8971-153BCDC7FBC1}" type="pres">
      <dgm:prSet presAssocID="{1302190A-E703-4591-8911-A4BBAF0E4C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40973-049E-4161-BF85-5031FCBFDFC7}" srcId="{87987D40-9B86-4F7A-B50E-4302010E2A0D}" destId="{01AFE32B-34C3-4993-B562-0B3880D09FF4}" srcOrd="0" destOrd="0" parTransId="{F180C42F-1914-4156-A20A-EEEA04E84692}" sibTransId="{54900588-24A1-490C-AC3C-49E6C7C965BD}"/>
    <dgm:cxn modelId="{34856D2A-45F8-4196-B941-42223A8DFCAE}" srcId="{87987D40-9B86-4F7A-B50E-4302010E2A0D}" destId="{1302190A-E703-4591-8911-A4BBAF0E4C4C}" srcOrd="2" destOrd="0" parTransId="{3D6BFFB5-C159-47B9-BD3B-5EF1FDB70729}" sibTransId="{3A3772B8-5C00-4D85-9B0D-57D19E6F1A37}"/>
    <dgm:cxn modelId="{BC7651A9-12DD-466E-B039-BAE9E33FBBED}" type="presOf" srcId="{87987D40-9B86-4F7A-B50E-4302010E2A0D}" destId="{DAA1DADE-1325-4A2F-BB49-C65EFA7CB9C4}" srcOrd="0" destOrd="0" presId="urn:microsoft.com/office/officeart/2005/8/layout/process1"/>
    <dgm:cxn modelId="{9A0F2C88-9387-4865-94DB-F50D4C86F74B}" type="presOf" srcId="{BBC0A150-6C44-41E2-A6CC-C184F1B581BC}" destId="{82147451-F57C-4A42-AAE8-B634AE81FCA2}" srcOrd="1" destOrd="0" presId="urn:microsoft.com/office/officeart/2005/8/layout/process1"/>
    <dgm:cxn modelId="{F043EF5D-1516-441B-ABD7-FCD55F685823}" type="presOf" srcId="{569BC2F2-AABC-45D5-95C7-F3749881D7F0}" destId="{11825505-1118-4E8E-BFAC-09A317A1D7C6}" srcOrd="0" destOrd="0" presId="urn:microsoft.com/office/officeart/2005/8/layout/process1"/>
    <dgm:cxn modelId="{171B1193-27AA-44B1-8815-C73125F80E58}" type="presOf" srcId="{54900588-24A1-490C-AC3C-49E6C7C965BD}" destId="{442C0E1B-9EB4-49A8-8E83-0758EDCEB165}" srcOrd="1" destOrd="0" presId="urn:microsoft.com/office/officeart/2005/8/layout/process1"/>
    <dgm:cxn modelId="{E5D2F829-5221-4003-AD46-1429B0D44F7F}" type="presOf" srcId="{54900588-24A1-490C-AC3C-49E6C7C965BD}" destId="{B1F41ECD-1FEB-4BA6-AB32-A9F89B04C2D5}" srcOrd="0" destOrd="0" presId="urn:microsoft.com/office/officeart/2005/8/layout/process1"/>
    <dgm:cxn modelId="{BB4DFBC4-B5CD-487A-8504-F2534AE0F58E}" type="presOf" srcId="{BBC0A150-6C44-41E2-A6CC-C184F1B581BC}" destId="{AFE2A472-C930-479C-82FA-F1A8031FC6F0}" srcOrd="0" destOrd="0" presId="urn:microsoft.com/office/officeart/2005/8/layout/process1"/>
    <dgm:cxn modelId="{91D501F5-177E-4AD2-8AAE-2A4DDE66A73D}" type="presOf" srcId="{1302190A-E703-4591-8911-A4BBAF0E4C4C}" destId="{38D522CB-A34A-4E76-8971-153BCDC7FBC1}" srcOrd="0" destOrd="0" presId="urn:microsoft.com/office/officeart/2005/8/layout/process1"/>
    <dgm:cxn modelId="{2E0AA004-E1CF-4F69-A6F7-74FD16A4C46D}" type="presOf" srcId="{01AFE32B-34C3-4993-B562-0B3880D09FF4}" destId="{C0BFB84E-BB0F-4B1B-A321-C5956EC3D51D}" srcOrd="0" destOrd="0" presId="urn:microsoft.com/office/officeart/2005/8/layout/process1"/>
    <dgm:cxn modelId="{8F9586C9-4E80-4A5A-9D70-E6DD1FD62132}" srcId="{87987D40-9B86-4F7A-B50E-4302010E2A0D}" destId="{569BC2F2-AABC-45D5-95C7-F3749881D7F0}" srcOrd="1" destOrd="0" parTransId="{12ED5641-BE59-4F98-AD93-A4D5E820623C}" sibTransId="{BBC0A150-6C44-41E2-A6CC-C184F1B581BC}"/>
    <dgm:cxn modelId="{1733EBA9-CF86-4F44-B723-D19FE86C2CB4}" type="presParOf" srcId="{DAA1DADE-1325-4A2F-BB49-C65EFA7CB9C4}" destId="{C0BFB84E-BB0F-4B1B-A321-C5956EC3D51D}" srcOrd="0" destOrd="0" presId="urn:microsoft.com/office/officeart/2005/8/layout/process1"/>
    <dgm:cxn modelId="{5036A134-90C4-49DB-8CE5-371993209984}" type="presParOf" srcId="{DAA1DADE-1325-4A2F-BB49-C65EFA7CB9C4}" destId="{B1F41ECD-1FEB-4BA6-AB32-A9F89B04C2D5}" srcOrd="1" destOrd="0" presId="urn:microsoft.com/office/officeart/2005/8/layout/process1"/>
    <dgm:cxn modelId="{70BE9420-F3D6-4B86-8C85-9398E34D1ED9}" type="presParOf" srcId="{B1F41ECD-1FEB-4BA6-AB32-A9F89B04C2D5}" destId="{442C0E1B-9EB4-49A8-8E83-0758EDCEB165}" srcOrd="0" destOrd="0" presId="urn:microsoft.com/office/officeart/2005/8/layout/process1"/>
    <dgm:cxn modelId="{2B2EE902-8AC8-4766-A27E-8C50F69C187F}" type="presParOf" srcId="{DAA1DADE-1325-4A2F-BB49-C65EFA7CB9C4}" destId="{11825505-1118-4E8E-BFAC-09A317A1D7C6}" srcOrd="2" destOrd="0" presId="urn:microsoft.com/office/officeart/2005/8/layout/process1"/>
    <dgm:cxn modelId="{70ECEBAA-7F11-4C1E-900B-E545B92494ED}" type="presParOf" srcId="{DAA1DADE-1325-4A2F-BB49-C65EFA7CB9C4}" destId="{AFE2A472-C930-479C-82FA-F1A8031FC6F0}" srcOrd="3" destOrd="0" presId="urn:microsoft.com/office/officeart/2005/8/layout/process1"/>
    <dgm:cxn modelId="{02A807C8-6BF3-4C3B-A38D-11A2C07DCC84}" type="presParOf" srcId="{AFE2A472-C930-479C-82FA-F1A8031FC6F0}" destId="{82147451-F57C-4A42-AAE8-B634AE81FCA2}" srcOrd="0" destOrd="0" presId="urn:microsoft.com/office/officeart/2005/8/layout/process1"/>
    <dgm:cxn modelId="{091D0A04-CD35-4F36-8D98-CB32C81C76A7}" type="presParOf" srcId="{DAA1DADE-1325-4A2F-BB49-C65EFA7CB9C4}" destId="{38D522CB-A34A-4E76-8971-153BCDC7FB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EB0D47-9A86-F548-9805-7A7B47A94ADD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A898C-A841-E744-A93E-BB6CD63F4875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FF0000"/>
              </a:solidFill>
              <a:latin typeface="Source Sans Pro"/>
              <a:cs typeface="Source Sans Pro"/>
            </a:rPr>
            <a:t>Substance</a:t>
          </a:r>
          <a:endParaRPr lang="en-US" sz="4000" b="1" dirty="0">
            <a:solidFill>
              <a:srgbClr val="FF0000"/>
            </a:solidFill>
            <a:latin typeface="Source Sans Pro"/>
            <a:cs typeface="Source Sans Pro"/>
          </a:endParaRPr>
        </a:p>
      </dgm:t>
    </dgm:pt>
    <dgm:pt modelId="{A17297B3-9A4B-4F4B-830B-3046803E4371}" type="parTrans" cxnId="{B94E1CA2-D24C-8D45-987F-690620A04F4D}">
      <dgm:prSet/>
      <dgm:spPr/>
      <dgm:t>
        <a:bodyPr/>
        <a:lstStyle/>
        <a:p>
          <a:endParaRPr lang="en-US"/>
        </a:p>
      </dgm:t>
    </dgm:pt>
    <dgm:pt modelId="{CB122DC8-FAB5-2948-9132-CEF103F65983}" type="sibTrans" cxnId="{B94E1CA2-D24C-8D45-987F-690620A04F4D}">
      <dgm:prSet/>
      <dgm:spPr/>
      <dgm:t>
        <a:bodyPr/>
        <a:lstStyle/>
        <a:p>
          <a:endParaRPr lang="en-US"/>
        </a:p>
      </dgm:t>
    </dgm:pt>
    <dgm:pt modelId="{25B840BD-713C-4C4E-B517-1EEEE220891E}">
      <dgm:prSet phldrT="[Text]" custT="1"/>
      <dgm:spPr>
        <a:ln>
          <a:noFill/>
        </a:ln>
      </dgm:spPr>
      <dgm:t>
        <a:bodyPr/>
        <a:lstStyle/>
        <a:p>
          <a:r>
            <a:rPr lang="en-US" sz="4000" b="1" dirty="0" smtClean="0">
              <a:solidFill>
                <a:srgbClr val="002060"/>
              </a:solidFill>
            </a:rPr>
            <a:t>Procedure</a:t>
          </a:r>
          <a:endParaRPr lang="en-US" sz="4000" b="1" dirty="0">
            <a:solidFill>
              <a:srgbClr val="002060"/>
            </a:solidFill>
          </a:endParaRPr>
        </a:p>
      </dgm:t>
    </dgm:pt>
    <dgm:pt modelId="{4C193106-EF36-5848-A248-CED14A590B05}" type="parTrans" cxnId="{5C6FE11D-9C74-DD47-AAD5-408374237971}">
      <dgm:prSet/>
      <dgm:spPr/>
      <dgm:t>
        <a:bodyPr/>
        <a:lstStyle/>
        <a:p>
          <a:endParaRPr lang="en-US"/>
        </a:p>
      </dgm:t>
    </dgm:pt>
    <dgm:pt modelId="{723FC879-6FE2-E146-81F8-785B594D2AA7}" type="sibTrans" cxnId="{5C6FE11D-9C74-DD47-AAD5-408374237971}">
      <dgm:prSet/>
      <dgm:spPr/>
      <dgm:t>
        <a:bodyPr/>
        <a:lstStyle/>
        <a:p>
          <a:endParaRPr lang="en-US"/>
        </a:p>
      </dgm:t>
    </dgm:pt>
    <dgm:pt modelId="{792D8F17-05D9-B942-939A-D61AF39BAF92}" type="pres">
      <dgm:prSet presAssocID="{DCEB0D47-9A86-F548-9805-7A7B47A94AD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2B0C9B-D297-4143-B152-E7332B9D5CB3}" type="pres">
      <dgm:prSet presAssocID="{DCEB0D47-9A86-F548-9805-7A7B47A94ADD}" presName="divider" presStyleLbl="fgShp" presStyleIdx="0" presStyleCnt="1"/>
      <dgm:spPr>
        <a:solidFill>
          <a:schemeClr val="bg2">
            <a:lumMod val="75000"/>
          </a:schemeClr>
        </a:solidFill>
      </dgm:spPr>
    </dgm:pt>
    <dgm:pt modelId="{EB5BEDC8-20C9-FE44-A144-248DB7F43831}" type="pres">
      <dgm:prSet presAssocID="{F72A898C-A841-E744-A93E-BB6CD63F4875}" presName="downArrow" presStyleLbl="node1" presStyleIdx="0" presStyleCnt="2"/>
      <dgm:spPr>
        <a:solidFill>
          <a:srgbClr val="FF0000"/>
        </a:solidFill>
        <a:ln>
          <a:solidFill>
            <a:srgbClr val="000000"/>
          </a:solidFill>
        </a:ln>
      </dgm:spPr>
    </dgm:pt>
    <dgm:pt modelId="{D7AF1968-5465-1443-9932-F1ACC8C1B6DE}" type="pres">
      <dgm:prSet presAssocID="{F72A898C-A841-E744-A93E-BB6CD63F4875}" presName="downArrowText" presStyleLbl="revTx" presStyleIdx="0" presStyleCnt="2" custScaleX="126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690B-C2E4-C144-A6A2-E9FEA32154F8}" type="pres">
      <dgm:prSet presAssocID="{25B840BD-713C-4C4E-B517-1EEEE220891E}" presName="upArrow" presStyleLbl="node1" presStyleIdx="1" presStyleCnt="2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6FC9601D-589D-B948-81D3-6F540CB3D0FE}" type="pres">
      <dgm:prSet presAssocID="{25B840BD-713C-4C4E-B517-1EEEE220891E}" presName="upArrowText" presStyleLbl="revTx" presStyleIdx="1" presStyleCnt="2" custScaleX="128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2E6DD-5EA7-429D-B91E-8F47B7ECAF71}" type="presOf" srcId="{DCEB0D47-9A86-F548-9805-7A7B47A94ADD}" destId="{792D8F17-05D9-B942-939A-D61AF39BAF92}" srcOrd="0" destOrd="0" presId="urn:microsoft.com/office/officeart/2005/8/layout/arrow3"/>
    <dgm:cxn modelId="{5C6FE11D-9C74-DD47-AAD5-408374237971}" srcId="{DCEB0D47-9A86-F548-9805-7A7B47A94ADD}" destId="{25B840BD-713C-4C4E-B517-1EEEE220891E}" srcOrd="1" destOrd="0" parTransId="{4C193106-EF36-5848-A248-CED14A590B05}" sibTransId="{723FC879-6FE2-E146-81F8-785B594D2AA7}"/>
    <dgm:cxn modelId="{62BC9B72-CCDC-469D-83A3-F08566E08CCD}" type="presOf" srcId="{F72A898C-A841-E744-A93E-BB6CD63F4875}" destId="{D7AF1968-5465-1443-9932-F1ACC8C1B6DE}" srcOrd="0" destOrd="0" presId="urn:microsoft.com/office/officeart/2005/8/layout/arrow3"/>
    <dgm:cxn modelId="{B94E1CA2-D24C-8D45-987F-690620A04F4D}" srcId="{DCEB0D47-9A86-F548-9805-7A7B47A94ADD}" destId="{F72A898C-A841-E744-A93E-BB6CD63F4875}" srcOrd="0" destOrd="0" parTransId="{A17297B3-9A4B-4F4B-830B-3046803E4371}" sibTransId="{CB122DC8-FAB5-2948-9132-CEF103F65983}"/>
    <dgm:cxn modelId="{11BA5FEE-14D3-42E9-8487-E425E65A2DF5}" type="presOf" srcId="{25B840BD-713C-4C4E-B517-1EEEE220891E}" destId="{6FC9601D-589D-B948-81D3-6F540CB3D0FE}" srcOrd="0" destOrd="0" presId="urn:microsoft.com/office/officeart/2005/8/layout/arrow3"/>
    <dgm:cxn modelId="{B47872EF-A54E-4402-9BEF-7010AFC84A69}" type="presParOf" srcId="{792D8F17-05D9-B942-939A-D61AF39BAF92}" destId="{D92B0C9B-D297-4143-B152-E7332B9D5CB3}" srcOrd="0" destOrd="0" presId="urn:microsoft.com/office/officeart/2005/8/layout/arrow3"/>
    <dgm:cxn modelId="{D951BE02-0FE9-4F6E-9F65-BAE0E2F3E81A}" type="presParOf" srcId="{792D8F17-05D9-B942-939A-D61AF39BAF92}" destId="{EB5BEDC8-20C9-FE44-A144-248DB7F43831}" srcOrd="1" destOrd="0" presId="urn:microsoft.com/office/officeart/2005/8/layout/arrow3"/>
    <dgm:cxn modelId="{327A9E39-FDA8-4F05-83D7-225EB831EF01}" type="presParOf" srcId="{792D8F17-05D9-B942-939A-D61AF39BAF92}" destId="{D7AF1968-5465-1443-9932-F1ACC8C1B6DE}" srcOrd="2" destOrd="0" presId="urn:microsoft.com/office/officeart/2005/8/layout/arrow3"/>
    <dgm:cxn modelId="{19A71DB6-B510-4162-BB5B-EBEDDD22A7C3}" type="presParOf" srcId="{792D8F17-05D9-B942-939A-D61AF39BAF92}" destId="{D732690B-C2E4-C144-A6A2-E9FEA32154F8}" srcOrd="3" destOrd="0" presId="urn:microsoft.com/office/officeart/2005/8/layout/arrow3"/>
    <dgm:cxn modelId="{F0A0AB0C-C27E-4DEB-A2EA-957A8F44BED3}" type="presParOf" srcId="{792D8F17-05D9-B942-939A-D61AF39BAF92}" destId="{6FC9601D-589D-B948-81D3-6F540CB3D0F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EF73D93-1E4B-4A20-AA2B-DE53DC387F2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AB399-8877-4E4F-90D7-2961CF04E89F}">
      <dgm:prSet phldrT="[Text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4000" b="1" i="1" dirty="0" smtClean="0">
              <a:solidFill>
                <a:schemeClr val="tx1"/>
              </a:solidFill>
            </a:rPr>
            <a:t>Venue</a:t>
          </a:r>
        </a:p>
        <a:p>
          <a:r>
            <a:rPr lang="en-US" sz="4000" b="1" i="1" dirty="0" smtClean="0">
              <a:solidFill>
                <a:schemeClr val="tx1"/>
              </a:solidFill>
            </a:rPr>
            <a:t>Shift</a:t>
          </a:r>
          <a:endParaRPr lang="en-US" sz="4000" b="1" i="1" dirty="0">
            <a:solidFill>
              <a:schemeClr val="tx1"/>
            </a:solidFill>
          </a:endParaRPr>
        </a:p>
      </dgm:t>
    </dgm:pt>
    <dgm:pt modelId="{70BC314E-F8F8-46D1-A740-65EE2D637D24}" type="parTrans" cxnId="{ABA65510-9B0E-4AEB-904E-C827B5E68C69}">
      <dgm:prSet/>
      <dgm:spPr/>
      <dgm:t>
        <a:bodyPr/>
        <a:lstStyle/>
        <a:p>
          <a:endParaRPr lang="en-US"/>
        </a:p>
      </dgm:t>
    </dgm:pt>
    <dgm:pt modelId="{9931F939-A001-4D65-9608-7A27B394FB45}" type="sibTrans" cxnId="{ABA65510-9B0E-4AEB-904E-C827B5E68C69}">
      <dgm:prSet/>
      <dgm:spPr/>
      <dgm:t>
        <a:bodyPr/>
        <a:lstStyle/>
        <a:p>
          <a:endParaRPr lang="en-US"/>
        </a:p>
      </dgm:t>
    </dgm:pt>
    <dgm:pt modelId="{841B7EFE-4488-4545-97A7-9A1A0CA7E1E2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§1404</a:t>
          </a:r>
          <a:endParaRPr lang="en-US" sz="2400" b="1" dirty="0">
            <a:solidFill>
              <a:srgbClr val="FFFF00"/>
            </a:solidFill>
          </a:endParaRPr>
        </a:p>
      </dgm:t>
    </dgm:pt>
    <dgm:pt modelId="{DCCDBF19-1032-4A90-82AB-6A220A64C185}" type="parTrans" cxnId="{EBC15B95-444A-4B29-9D13-C13A104281F7}">
      <dgm:prSet/>
      <dgm:spPr/>
      <dgm:t>
        <a:bodyPr/>
        <a:lstStyle/>
        <a:p>
          <a:endParaRPr lang="en-US"/>
        </a:p>
      </dgm:t>
    </dgm:pt>
    <dgm:pt modelId="{C8BAF82B-7A31-431C-A0B6-B3D597A12005}" type="sibTrans" cxnId="{EBC15B95-444A-4B29-9D13-C13A104281F7}">
      <dgm:prSet/>
      <dgm:spPr/>
      <dgm:t>
        <a:bodyPr/>
        <a:lstStyle/>
        <a:p>
          <a:endParaRPr lang="en-US"/>
        </a:p>
      </dgm:t>
    </dgm:pt>
    <dgm:pt modelId="{8699C88E-FDAF-410E-B8B6-DB17AC0FF3AD}">
      <dgm:prSet phldrT="[Text]" custT="1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§1406</a:t>
          </a:r>
          <a:endParaRPr lang="en-US" sz="2400" b="1" dirty="0">
            <a:solidFill>
              <a:schemeClr val="tx1"/>
            </a:solidFill>
          </a:endParaRPr>
        </a:p>
      </dgm:t>
    </dgm:pt>
    <dgm:pt modelId="{01EC43F7-8CC0-453B-BBCD-75035A298916}" type="parTrans" cxnId="{417E1443-D9BD-4D90-B2CD-614E1540D6ED}">
      <dgm:prSet/>
      <dgm:spPr/>
      <dgm:t>
        <a:bodyPr/>
        <a:lstStyle/>
        <a:p>
          <a:endParaRPr lang="en-US"/>
        </a:p>
      </dgm:t>
    </dgm:pt>
    <dgm:pt modelId="{048CD6EC-139E-419D-906B-BD948B503D23}" type="sibTrans" cxnId="{417E1443-D9BD-4D90-B2CD-614E1540D6ED}">
      <dgm:prSet/>
      <dgm:spPr/>
      <dgm:t>
        <a:bodyPr/>
        <a:lstStyle/>
        <a:p>
          <a:endParaRPr lang="en-US"/>
        </a:p>
      </dgm:t>
    </dgm:pt>
    <dgm:pt modelId="{6A244282-0493-4C53-80CF-9E372C21EA6D}">
      <dgm:prSet phldrT="[Text]"/>
      <dgm:spPr>
        <a:solidFill>
          <a:schemeClr val="accent2">
            <a:lumMod val="50000"/>
            <a:alpha val="50000"/>
          </a:schemeClr>
        </a:solidFill>
      </dgm:spPr>
      <dgm:t>
        <a:bodyPr/>
        <a:lstStyle/>
        <a:p>
          <a:r>
            <a:rPr lang="en-US" b="1" dirty="0" smtClean="0"/>
            <a:t>FNC</a:t>
          </a:r>
          <a:endParaRPr lang="en-US" b="1" dirty="0"/>
        </a:p>
      </dgm:t>
    </dgm:pt>
    <dgm:pt modelId="{3262B499-885A-423C-AEB7-692B9C3041B7}" type="parTrans" cxnId="{8360B11C-4708-4DC4-A73C-16166C983413}">
      <dgm:prSet/>
      <dgm:spPr/>
      <dgm:t>
        <a:bodyPr/>
        <a:lstStyle/>
        <a:p>
          <a:endParaRPr lang="en-US"/>
        </a:p>
      </dgm:t>
    </dgm:pt>
    <dgm:pt modelId="{DD67A85B-6E69-4B9E-918B-E62A01FB8203}" type="sibTrans" cxnId="{8360B11C-4708-4DC4-A73C-16166C983413}">
      <dgm:prSet/>
      <dgm:spPr/>
      <dgm:t>
        <a:bodyPr/>
        <a:lstStyle/>
        <a:p>
          <a:endParaRPr lang="en-US"/>
        </a:p>
      </dgm:t>
    </dgm:pt>
    <dgm:pt modelId="{EC1C15B0-54E6-4E44-8EA8-782DFD61B24F}">
      <dgm:prSet phldrT="[Text]"/>
      <dgm:spPr>
        <a:solidFill>
          <a:schemeClr val="bg2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/>
            <a:t>§1407</a:t>
          </a:r>
          <a:endParaRPr lang="en-US" b="1" dirty="0"/>
        </a:p>
      </dgm:t>
    </dgm:pt>
    <dgm:pt modelId="{8B3C04C3-4D7F-4C31-90A0-46098148D368}" type="parTrans" cxnId="{06E57633-F45A-4DFD-9BD0-C23C5156E06B}">
      <dgm:prSet/>
      <dgm:spPr/>
      <dgm:t>
        <a:bodyPr/>
        <a:lstStyle/>
        <a:p>
          <a:endParaRPr lang="en-US"/>
        </a:p>
      </dgm:t>
    </dgm:pt>
    <dgm:pt modelId="{63ED3498-CCE9-42FF-BC55-72E0746CD472}" type="sibTrans" cxnId="{06E57633-F45A-4DFD-9BD0-C23C5156E06B}">
      <dgm:prSet/>
      <dgm:spPr/>
      <dgm:t>
        <a:bodyPr/>
        <a:lstStyle/>
        <a:p>
          <a:endParaRPr lang="en-US"/>
        </a:p>
      </dgm:t>
    </dgm:pt>
    <dgm:pt modelId="{7D52D062-2947-48E1-B0DA-A4C80B553C56}" type="pres">
      <dgm:prSet presAssocID="{4EF73D93-1E4B-4A20-AA2B-DE53DC387F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48BED-99CD-4EBC-A5A2-FBE21067422E}" type="pres">
      <dgm:prSet presAssocID="{4EF73D93-1E4B-4A20-AA2B-DE53DC387F27}" presName="radial" presStyleCnt="0">
        <dgm:presLayoutVars>
          <dgm:animLvl val="ctr"/>
        </dgm:presLayoutVars>
      </dgm:prSet>
      <dgm:spPr/>
    </dgm:pt>
    <dgm:pt modelId="{66C23283-45C1-4059-86F5-502A63E01035}" type="pres">
      <dgm:prSet presAssocID="{AEEAB399-8877-4E4F-90D7-2961CF04E89F}" presName="centerShape" presStyleLbl="vennNode1" presStyleIdx="0" presStyleCnt="5" custScaleX="99353"/>
      <dgm:spPr/>
      <dgm:t>
        <a:bodyPr/>
        <a:lstStyle/>
        <a:p>
          <a:endParaRPr lang="en-US"/>
        </a:p>
      </dgm:t>
    </dgm:pt>
    <dgm:pt modelId="{09DF23DF-6CB2-4014-875E-0CE1F5AE8152}" type="pres">
      <dgm:prSet presAssocID="{841B7EFE-4488-4545-97A7-9A1A0CA7E1E2}" presName="node" presStyleLbl="vennNode1" presStyleIdx="1" presStyleCnt="5" custScaleX="117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9DE5-28F9-4E55-9B30-FB73680F2CE9}" type="pres">
      <dgm:prSet presAssocID="{8699C88E-FDAF-410E-B8B6-DB17AC0FF3AD}" presName="node" presStyleLbl="vennNode1" presStyleIdx="2" presStyleCnt="5" custScaleX="11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B832A-3A1E-4DBB-8730-E9B2841A6F13}" type="pres">
      <dgm:prSet presAssocID="{6A244282-0493-4C53-80CF-9E372C21EA6D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C0398-4CDC-4976-B903-8D3DC24A6523}" type="pres">
      <dgm:prSet presAssocID="{EC1C15B0-54E6-4E44-8EA8-782DFD61B24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49A2C-C7AC-4A36-9009-B6D1D31CFDDD}" type="presOf" srcId="{8699C88E-FDAF-410E-B8B6-DB17AC0FF3AD}" destId="{D4409DE5-28F9-4E55-9B30-FB73680F2CE9}" srcOrd="0" destOrd="0" presId="urn:microsoft.com/office/officeart/2005/8/layout/radial3"/>
    <dgm:cxn modelId="{C461E0AE-498C-4557-908E-995B5AF86D26}" type="presOf" srcId="{EC1C15B0-54E6-4E44-8EA8-782DFD61B24F}" destId="{841C0398-4CDC-4976-B903-8D3DC24A6523}" srcOrd="0" destOrd="0" presId="urn:microsoft.com/office/officeart/2005/8/layout/radial3"/>
    <dgm:cxn modelId="{417E1443-D9BD-4D90-B2CD-614E1540D6ED}" srcId="{AEEAB399-8877-4E4F-90D7-2961CF04E89F}" destId="{8699C88E-FDAF-410E-B8B6-DB17AC0FF3AD}" srcOrd="1" destOrd="0" parTransId="{01EC43F7-8CC0-453B-BBCD-75035A298916}" sibTransId="{048CD6EC-139E-419D-906B-BD948B503D23}"/>
    <dgm:cxn modelId="{415B065D-5077-494D-A897-E79B91B8AECF}" type="presOf" srcId="{4EF73D93-1E4B-4A20-AA2B-DE53DC387F27}" destId="{7D52D062-2947-48E1-B0DA-A4C80B553C56}" srcOrd="0" destOrd="0" presId="urn:microsoft.com/office/officeart/2005/8/layout/radial3"/>
    <dgm:cxn modelId="{8360B11C-4708-4DC4-A73C-16166C983413}" srcId="{AEEAB399-8877-4E4F-90D7-2961CF04E89F}" destId="{6A244282-0493-4C53-80CF-9E372C21EA6D}" srcOrd="2" destOrd="0" parTransId="{3262B499-885A-423C-AEB7-692B9C3041B7}" sibTransId="{DD67A85B-6E69-4B9E-918B-E62A01FB8203}"/>
    <dgm:cxn modelId="{F98EA605-AD6A-4D73-8148-1C239603BA4A}" type="presOf" srcId="{6A244282-0493-4C53-80CF-9E372C21EA6D}" destId="{003B832A-3A1E-4DBB-8730-E9B2841A6F13}" srcOrd="0" destOrd="0" presId="urn:microsoft.com/office/officeart/2005/8/layout/radial3"/>
    <dgm:cxn modelId="{0DE86027-4646-402C-87A5-F57766862414}" type="presOf" srcId="{AEEAB399-8877-4E4F-90D7-2961CF04E89F}" destId="{66C23283-45C1-4059-86F5-502A63E01035}" srcOrd="0" destOrd="0" presId="urn:microsoft.com/office/officeart/2005/8/layout/radial3"/>
    <dgm:cxn modelId="{27371CF3-625B-4BAF-8CB4-D9FDAA7CCA5B}" type="presOf" srcId="{841B7EFE-4488-4545-97A7-9A1A0CA7E1E2}" destId="{09DF23DF-6CB2-4014-875E-0CE1F5AE8152}" srcOrd="0" destOrd="0" presId="urn:microsoft.com/office/officeart/2005/8/layout/radial3"/>
    <dgm:cxn modelId="{EBC15B95-444A-4B29-9D13-C13A104281F7}" srcId="{AEEAB399-8877-4E4F-90D7-2961CF04E89F}" destId="{841B7EFE-4488-4545-97A7-9A1A0CA7E1E2}" srcOrd="0" destOrd="0" parTransId="{DCCDBF19-1032-4A90-82AB-6A220A64C185}" sibTransId="{C8BAF82B-7A31-431C-A0B6-B3D597A12005}"/>
    <dgm:cxn modelId="{ABA65510-9B0E-4AEB-904E-C827B5E68C69}" srcId="{4EF73D93-1E4B-4A20-AA2B-DE53DC387F27}" destId="{AEEAB399-8877-4E4F-90D7-2961CF04E89F}" srcOrd="0" destOrd="0" parTransId="{70BC314E-F8F8-46D1-A740-65EE2D637D24}" sibTransId="{9931F939-A001-4D65-9608-7A27B394FB45}"/>
    <dgm:cxn modelId="{06E57633-F45A-4DFD-9BD0-C23C5156E06B}" srcId="{AEEAB399-8877-4E4F-90D7-2961CF04E89F}" destId="{EC1C15B0-54E6-4E44-8EA8-782DFD61B24F}" srcOrd="3" destOrd="0" parTransId="{8B3C04C3-4D7F-4C31-90A0-46098148D368}" sibTransId="{63ED3498-CCE9-42FF-BC55-72E0746CD472}"/>
    <dgm:cxn modelId="{9F468E39-4C1D-4E76-A79F-EF105B2C5BD2}" type="presParOf" srcId="{7D52D062-2947-48E1-B0DA-A4C80B553C56}" destId="{9F348BED-99CD-4EBC-A5A2-FBE21067422E}" srcOrd="0" destOrd="0" presId="urn:microsoft.com/office/officeart/2005/8/layout/radial3"/>
    <dgm:cxn modelId="{3E454F34-19BA-48BF-A614-2177A1C7C65E}" type="presParOf" srcId="{9F348BED-99CD-4EBC-A5A2-FBE21067422E}" destId="{66C23283-45C1-4059-86F5-502A63E01035}" srcOrd="0" destOrd="0" presId="urn:microsoft.com/office/officeart/2005/8/layout/radial3"/>
    <dgm:cxn modelId="{02CDD302-1B76-4AED-92BE-F27298C54F66}" type="presParOf" srcId="{9F348BED-99CD-4EBC-A5A2-FBE21067422E}" destId="{09DF23DF-6CB2-4014-875E-0CE1F5AE8152}" srcOrd="1" destOrd="0" presId="urn:microsoft.com/office/officeart/2005/8/layout/radial3"/>
    <dgm:cxn modelId="{5B691608-DFC5-43FC-A0B5-F98E4CB4B8B4}" type="presParOf" srcId="{9F348BED-99CD-4EBC-A5A2-FBE21067422E}" destId="{D4409DE5-28F9-4E55-9B30-FB73680F2CE9}" srcOrd="2" destOrd="0" presId="urn:microsoft.com/office/officeart/2005/8/layout/radial3"/>
    <dgm:cxn modelId="{5ED07EC9-7210-486E-8E1E-86D97855FECA}" type="presParOf" srcId="{9F348BED-99CD-4EBC-A5A2-FBE21067422E}" destId="{003B832A-3A1E-4DBB-8730-E9B2841A6F13}" srcOrd="3" destOrd="0" presId="urn:microsoft.com/office/officeart/2005/8/layout/radial3"/>
    <dgm:cxn modelId="{BD92A71C-631C-4B57-97CD-8CFBF2E22261}" type="presParOf" srcId="{9F348BED-99CD-4EBC-A5A2-FBE21067422E}" destId="{841C0398-4CDC-4976-B903-8D3DC24A652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A206AC3-5854-4F56-9BC1-5DA6B9070339}" type="doc">
      <dgm:prSet loTypeId="urn:microsoft.com/office/officeart/2005/8/layout/default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E762E-DA35-472C-973F-7D1B075593D5}">
      <dgm:prSet phldrT="[Text]"/>
      <dgm:spPr>
        <a:solidFill>
          <a:schemeClr val="bg1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Access to Proof</a:t>
          </a:r>
          <a:endParaRPr lang="en-US" dirty="0">
            <a:solidFill>
              <a:schemeClr val="tx1"/>
            </a:solidFill>
          </a:endParaRPr>
        </a:p>
      </dgm:t>
    </dgm:pt>
    <dgm:pt modelId="{0BE0AF4C-6F61-4C4E-A588-A1A1FC7927EF}" type="parTrans" cxnId="{FAD43B6D-E007-40AE-ACC6-1217CAD57D52}">
      <dgm:prSet/>
      <dgm:spPr/>
      <dgm:t>
        <a:bodyPr/>
        <a:lstStyle/>
        <a:p>
          <a:endParaRPr lang="en-US"/>
        </a:p>
      </dgm:t>
    </dgm:pt>
    <dgm:pt modelId="{8B0FD0EE-4C61-4E7F-9B36-706CAD4B8FE6}" type="sibTrans" cxnId="{FAD43B6D-E007-40AE-ACC6-1217CAD57D52}">
      <dgm:prSet/>
      <dgm:spPr/>
      <dgm:t>
        <a:bodyPr/>
        <a:lstStyle/>
        <a:p>
          <a:endParaRPr lang="en-US"/>
        </a:p>
      </dgm:t>
    </dgm:pt>
    <dgm:pt modelId="{DC3F6229-8AB4-4411-8ECB-C08A67A3D25D}">
      <dgm:prSet phldrT="[Text]"/>
      <dgm:spPr>
        <a:solidFill>
          <a:schemeClr val="bg1">
            <a:lumMod val="65000"/>
            <a:lumOff val="3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Compulsory Process</a:t>
          </a:r>
          <a:endParaRPr lang="en-US" dirty="0">
            <a:solidFill>
              <a:schemeClr val="tx1"/>
            </a:solidFill>
          </a:endParaRPr>
        </a:p>
      </dgm:t>
    </dgm:pt>
    <dgm:pt modelId="{384C6E35-E618-44E3-807C-A0AA15FB4A4F}" type="parTrans" cxnId="{8B9DF24B-3CAB-47CA-92DF-86686A97F3B7}">
      <dgm:prSet/>
      <dgm:spPr/>
      <dgm:t>
        <a:bodyPr/>
        <a:lstStyle/>
        <a:p>
          <a:endParaRPr lang="en-US"/>
        </a:p>
      </dgm:t>
    </dgm:pt>
    <dgm:pt modelId="{8D1612CA-B6F3-464E-BCB3-6C89F7217371}" type="sibTrans" cxnId="{8B9DF24B-3CAB-47CA-92DF-86686A97F3B7}">
      <dgm:prSet/>
      <dgm:spPr/>
      <dgm:t>
        <a:bodyPr/>
        <a:lstStyle/>
        <a:p>
          <a:endParaRPr lang="en-US"/>
        </a:p>
      </dgm:t>
    </dgm:pt>
    <dgm:pt modelId="{D304D6F3-05D9-441B-B1B3-2162DC3C07ED}">
      <dgm:prSet phldrT="[Text]"/>
      <dgm:spPr>
        <a:solidFill>
          <a:schemeClr val="bg1">
            <a:lumMod val="75000"/>
            <a:lumOff val="2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View of Premises</a:t>
          </a:r>
          <a:endParaRPr lang="en-US" dirty="0">
            <a:solidFill>
              <a:schemeClr val="tx1"/>
            </a:solidFill>
          </a:endParaRPr>
        </a:p>
      </dgm:t>
    </dgm:pt>
    <dgm:pt modelId="{7282A149-5F35-4A68-AA10-3C35EF5030A9}" type="parTrans" cxnId="{5017EB46-586D-40A3-AB2E-1FB65CA4095F}">
      <dgm:prSet/>
      <dgm:spPr/>
      <dgm:t>
        <a:bodyPr/>
        <a:lstStyle/>
        <a:p>
          <a:endParaRPr lang="en-US"/>
        </a:p>
      </dgm:t>
    </dgm:pt>
    <dgm:pt modelId="{6290CC5F-0131-4C7D-B304-7678D5427499}" type="sibTrans" cxnId="{5017EB46-586D-40A3-AB2E-1FB65CA4095F}">
      <dgm:prSet/>
      <dgm:spPr/>
      <dgm:t>
        <a:bodyPr/>
        <a:lstStyle/>
        <a:p>
          <a:endParaRPr lang="en-US"/>
        </a:p>
      </dgm:t>
    </dgm:pt>
    <dgm:pt modelId="{D3E14017-BC7E-4C25-9BE4-EDB8A2F4D57C}">
      <dgm:prSet phldrT="[Text]"/>
      <dgm:spPr>
        <a:solidFill>
          <a:schemeClr val="bg1">
            <a:lumMod val="85000"/>
            <a:lumOff val="1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Practical Trial Problems</a:t>
          </a:r>
          <a:endParaRPr lang="en-US" dirty="0">
            <a:solidFill>
              <a:schemeClr val="tx1"/>
            </a:solidFill>
          </a:endParaRPr>
        </a:p>
      </dgm:t>
    </dgm:pt>
    <dgm:pt modelId="{21DE2AB8-5293-4D6C-8205-6651D4FEFD04}" type="parTrans" cxnId="{57F4DE35-5A9D-4A92-B795-451A3BAAE3BB}">
      <dgm:prSet/>
      <dgm:spPr/>
      <dgm:t>
        <a:bodyPr/>
        <a:lstStyle/>
        <a:p>
          <a:endParaRPr lang="en-US"/>
        </a:p>
      </dgm:t>
    </dgm:pt>
    <dgm:pt modelId="{A3FB8512-EDBC-4659-8770-E3ACAAD59EDE}" type="sibTrans" cxnId="{57F4DE35-5A9D-4A92-B795-451A3BAAE3BB}">
      <dgm:prSet/>
      <dgm:spPr/>
      <dgm:t>
        <a:bodyPr/>
        <a:lstStyle/>
        <a:p>
          <a:endParaRPr lang="en-US"/>
        </a:p>
      </dgm:t>
    </dgm:pt>
    <dgm:pt modelId="{12BDFBC5-AE64-444C-8A3A-71A6C02AE043}">
      <dgm:prSet phldrT="[Text]"/>
      <dgm:spPr>
        <a:solidFill>
          <a:schemeClr val="bg1">
            <a:lumMod val="95000"/>
            <a:lumOff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Third Party Witnesses</a:t>
          </a:r>
          <a:endParaRPr lang="en-US" dirty="0">
            <a:solidFill>
              <a:schemeClr val="tx1"/>
            </a:solidFill>
          </a:endParaRPr>
        </a:p>
      </dgm:t>
    </dgm:pt>
    <dgm:pt modelId="{68B4EB4F-0D8F-4BD5-B9EE-AE5823A12FCC}" type="parTrans" cxnId="{B1B7DE8A-A18D-4102-9BA6-2B0C46578893}">
      <dgm:prSet/>
      <dgm:spPr/>
      <dgm:t>
        <a:bodyPr/>
        <a:lstStyle/>
        <a:p>
          <a:endParaRPr lang="en-US"/>
        </a:p>
      </dgm:t>
    </dgm:pt>
    <dgm:pt modelId="{71582855-0E6E-47C8-B71C-367A96E3A3D6}" type="sibTrans" cxnId="{B1B7DE8A-A18D-4102-9BA6-2B0C46578893}">
      <dgm:prSet/>
      <dgm:spPr/>
      <dgm:t>
        <a:bodyPr/>
        <a:lstStyle/>
        <a:p>
          <a:endParaRPr lang="en-US"/>
        </a:p>
      </dgm:t>
    </dgm:pt>
    <dgm:pt modelId="{370C8655-788F-4012-956D-78B4C8DA19DD}" type="pres">
      <dgm:prSet presAssocID="{DA206AC3-5854-4F56-9BC1-5DA6B90703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74696-2DD4-48DF-B718-B7AB5B420DF7}" type="pres">
      <dgm:prSet presAssocID="{C92E762E-DA35-472C-973F-7D1B075593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3DBCD-B697-408A-80EB-2A491E58B668}" type="pres">
      <dgm:prSet presAssocID="{8B0FD0EE-4C61-4E7F-9B36-706CAD4B8FE6}" presName="sibTrans" presStyleCnt="0"/>
      <dgm:spPr/>
    </dgm:pt>
    <dgm:pt modelId="{078803C2-C90A-4B7C-AB9A-AB875ACEAA55}" type="pres">
      <dgm:prSet presAssocID="{DC3F6229-8AB4-4411-8ECB-C08A67A3D2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59BFC-0228-46F4-85FA-4BE419061969}" type="pres">
      <dgm:prSet presAssocID="{8D1612CA-B6F3-464E-BCB3-6C89F7217371}" presName="sibTrans" presStyleCnt="0"/>
      <dgm:spPr/>
    </dgm:pt>
    <dgm:pt modelId="{B4B2491D-8A4A-4AED-AD0D-0CBD265506BA}" type="pres">
      <dgm:prSet presAssocID="{D304D6F3-05D9-441B-B1B3-2162DC3C07E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3FDA2-28A6-42BF-A656-735CFBCBB72F}" type="pres">
      <dgm:prSet presAssocID="{6290CC5F-0131-4C7D-B304-7678D5427499}" presName="sibTrans" presStyleCnt="0"/>
      <dgm:spPr/>
    </dgm:pt>
    <dgm:pt modelId="{3AF76113-D9A2-46EC-A3F2-FF667CE93F44}" type="pres">
      <dgm:prSet presAssocID="{D3E14017-BC7E-4C25-9BE4-EDB8A2F4D5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92E1B-F894-4692-A0ED-B618EC436DB7}" type="pres">
      <dgm:prSet presAssocID="{A3FB8512-EDBC-4659-8770-E3ACAAD59EDE}" presName="sibTrans" presStyleCnt="0"/>
      <dgm:spPr/>
    </dgm:pt>
    <dgm:pt modelId="{ED808C10-BCB3-4DAD-91E3-59C98B6A68D5}" type="pres">
      <dgm:prSet presAssocID="{12BDFBC5-AE64-444C-8A3A-71A6C02AE0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43B6D-E007-40AE-ACC6-1217CAD57D52}" srcId="{DA206AC3-5854-4F56-9BC1-5DA6B9070339}" destId="{C92E762E-DA35-472C-973F-7D1B075593D5}" srcOrd="0" destOrd="0" parTransId="{0BE0AF4C-6F61-4C4E-A588-A1A1FC7927EF}" sibTransId="{8B0FD0EE-4C61-4E7F-9B36-706CAD4B8FE6}"/>
    <dgm:cxn modelId="{A38E4A1A-1D33-4490-A8C2-249781D63225}" type="presOf" srcId="{12BDFBC5-AE64-444C-8A3A-71A6C02AE043}" destId="{ED808C10-BCB3-4DAD-91E3-59C98B6A68D5}" srcOrd="0" destOrd="0" presId="urn:microsoft.com/office/officeart/2005/8/layout/default#9"/>
    <dgm:cxn modelId="{B6B2ADEF-4F89-4E0F-8FBE-EAC2891CC263}" type="presOf" srcId="{DC3F6229-8AB4-4411-8ECB-C08A67A3D25D}" destId="{078803C2-C90A-4B7C-AB9A-AB875ACEAA55}" srcOrd="0" destOrd="0" presId="urn:microsoft.com/office/officeart/2005/8/layout/default#9"/>
    <dgm:cxn modelId="{8B9DF24B-3CAB-47CA-92DF-86686A97F3B7}" srcId="{DA206AC3-5854-4F56-9BC1-5DA6B9070339}" destId="{DC3F6229-8AB4-4411-8ECB-C08A67A3D25D}" srcOrd="1" destOrd="0" parTransId="{384C6E35-E618-44E3-807C-A0AA15FB4A4F}" sibTransId="{8D1612CA-B6F3-464E-BCB3-6C89F7217371}"/>
    <dgm:cxn modelId="{70804363-545A-4E32-A083-FAED7B3DEA33}" type="presOf" srcId="{D3E14017-BC7E-4C25-9BE4-EDB8A2F4D57C}" destId="{3AF76113-D9A2-46EC-A3F2-FF667CE93F44}" srcOrd="0" destOrd="0" presId="urn:microsoft.com/office/officeart/2005/8/layout/default#9"/>
    <dgm:cxn modelId="{A78C4A4C-6C0C-402F-B2B2-7EF78C2A7F7C}" type="presOf" srcId="{C92E762E-DA35-472C-973F-7D1B075593D5}" destId="{27E74696-2DD4-48DF-B718-B7AB5B420DF7}" srcOrd="0" destOrd="0" presId="urn:microsoft.com/office/officeart/2005/8/layout/default#9"/>
    <dgm:cxn modelId="{19A4A842-B786-42F5-9FB5-824B9CB002F0}" type="presOf" srcId="{DA206AC3-5854-4F56-9BC1-5DA6B9070339}" destId="{370C8655-788F-4012-956D-78B4C8DA19DD}" srcOrd="0" destOrd="0" presId="urn:microsoft.com/office/officeart/2005/8/layout/default#9"/>
    <dgm:cxn modelId="{EC51368B-723F-413D-81E3-469E5D298F1A}" type="presOf" srcId="{D304D6F3-05D9-441B-B1B3-2162DC3C07ED}" destId="{B4B2491D-8A4A-4AED-AD0D-0CBD265506BA}" srcOrd="0" destOrd="0" presId="urn:microsoft.com/office/officeart/2005/8/layout/default#9"/>
    <dgm:cxn modelId="{57F4DE35-5A9D-4A92-B795-451A3BAAE3BB}" srcId="{DA206AC3-5854-4F56-9BC1-5DA6B9070339}" destId="{D3E14017-BC7E-4C25-9BE4-EDB8A2F4D57C}" srcOrd="3" destOrd="0" parTransId="{21DE2AB8-5293-4D6C-8205-6651D4FEFD04}" sibTransId="{A3FB8512-EDBC-4659-8770-E3ACAAD59EDE}"/>
    <dgm:cxn modelId="{5017EB46-586D-40A3-AB2E-1FB65CA4095F}" srcId="{DA206AC3-5854-4F56-9BC1-5DA6B9070339}" destId="{D304D6F3-05D9-441B-B1B3-2162DC3C07ED}" srcOrd="2" destOrd="0" parTransId="{7282A149-5F35-4A68-AA10-3C35EF5030A9}" sibTransId="{6290CC5F-0131-4C7D-B304-7678D5427499}"/>
    <dgm:cxn modelId="{B1B7DE8A-A18D-4102-9BA6-2B0C46578893}" srcId="{DA206AC3-5854-4F56-9BC1-5DA6B9070339}" destId="{12BDFBC5-AE64-444C-8A3A-71A6C02AE043}" srcOrd="4" destOrd="0" parTransId="{68B4EB4F-0D8F-4BD5-B9EE-AE5823A12FCC}" sibTransId="{71582855-0E6E-47C8-B71C-367A96E3A3D6}"/>
    <dgm:cxn modelId="{27C5F8D2-353E-43A4-9515-02F24C3E7088}" type="presParOf" srcId="{370C8655-788F-4012-956D-78B4C8DA19DD}" destId="{27E74696-2DD4-48DF-B718-B7AB5B420DF7}" srcOrd="0" destOrd="0" presId="urn:microsoft.com/office/officeart/2005/8/layout/default#9"/>
    <dgm:cxn modelId="{F7982D9A-E687-4CAE-98E2-9C40D2B4F1D0}" type="presParOf" srcId="{370C8655-788F-4012-956D-78B4C8DA19DD}" destId="{EBD3DBCD-B697-408A-80EB-2A491E58B668}" srcOrd="1" destOrd="0" presId="urn:microsoft.com/office/officeart/2005/8/layout/default#9"/>
    <dgm:cxn modelId="{10E05776-E577-43DE-9022-7136653F200C}" type="presParOf" srcId="{370C8655-788F-4012-956D-78B4C8DA19DD}" destId="{078803C2-C90A-4B7C-AB9A-AB875ACEAA55}" srcOrd="2" destOrd="0" presId="urn:microsoft.com/office/officeart/2005/8/layout/default#9"/>
    <dgm:cxn modelId="{D21C9619-9980-42FA-AAF7-066F04ADDF37}" type="presParOf" srcId="{370C8655-788F-4012-956D-78B4C8DA19DD}" destId="{08B59BFC-0228-46F4-85FA-4BE419061969}" srcOrd="3" destOrd="0" presId="urn:microsoft.com/office/officeart/2005/8/layout/default#9"/>
    <dgm:cxn modelId="{99E5567D-B6B7-41A9-862D-6889B5980B43}" type="presParOf" srcId="{370C8655-788F-4012-956D-78B4C8DA19DD}" destId="{B4B2491D-8A4A-4AED-AD0D-0CBD265506BA}" srcOrd="4" destOrd="0" presId="urn:microsoft.com/office/officeart/2005/8/layout/default#9"/>
    <dgm:cxn modelId="{FF5DE2AA-9A10-490E-AD54-8970F8F76452}" type="presParOf" srcId="{370C8655-788F-4012-956D-78B4C8DA19DD}" destId="{A693FDA2-28A6-42BF-A656-735CFBCBB72F}" srcOrd="5" destOrd="0" presId="urn:microsoft.com/office/officeart/2005/8/layout/default#9"/>
    <dgm:cxn modelId="{3983BF02-52F0-46A7-A289-7599858735D5}" type="presParOf" srcId="{370C8655-788F-4012-956D-78B4C8DA19DD}" destId="{3AF76113-D9A2-46EC-A3F2-FF667CE93F44}" srcOrd="6" destOrd="0" presId="urn:microsoft.com/office/officeart/2005/8/layout/default#9"/>
    <dgm:cxn modelId="{F2F2A9FA-308B-469D-8510-8AF4F0396CBF}" type="presParOf" srcId="{370C8655-788F-4012-956D-78B4C8DA19DD}" destId="{A1D92E1B-F894-4692-A0ED-B618EC436DB7}" srcOrd="7" destOrd="0" presId="urn:microsoft.com/office/officeart/2005/8/layout/default#9"/>
    <dgm:cxn modelId="{AC792148-CF4D-4A15-9B4C-99A495F633A1}" type="presParOf" srcId="{370C8655-788F-4012-956D-78B4C8DA19DD}" destId="{ED808C10-BCB3-4DAD-91E3-59C98B6A68D5}" srcOrd="8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33A3949-1533-4EFB-B31F-C446F48E8341}" type="doc">
      <dgm:prSet loTypeId="urn:microsoft.com/office/officeart/2005/8/layout/default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5C262-0303-47C8-8D83-E4D843603153}">
      <dgm:prSet phldrT="[Text]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Court Congestion</a:t>
          </a:r>
          <a:endParaRPr lang="en-US" dirty="0">
            <a:solidFill>
              <a:schemeClr val="bg1"/>
            </a:solidFill>
          </a:endParaRPr>
        </a:p>
      </dgm:t>
    </dgm:pt>
    <dgm:pt modelId="{82CF22A2-352C-4A0E-873E-E767404F6F03}" type="parTrans" cxnId="{7702EA11-67E2-467E-A5C8-C7CFB67816BF}">
      <dgm:prSet/>
      <dgm:spPr/>
      <dgm:t>
        <a:bodyPr/>
        <a:lstStyle/>
        <a:p>
          <a:endParaRPr lang="en-US"/>
        </a:p>
      </dgm:t>
    </dgm:pt>
    <dgm:pt modelId="{3F60D5B7-886D-47F9-86A0-98102ED18E03}" type="sibTrans" cxnId="{7702EA11-67E2-467E-A5C8-C7CFB67816BF}">
      <dgm:prSet/>
      <dgm:spPr/>
      <dgm:t>
        <a:bodyPr/>
        <a:lstStyle/>
        <a:p>
          <a:endParaRPr lang="en-US"/>
        </a:p>
      </dgm:t>
    </dgm:pt>
    <dgm:pt modelId="{2C3557CF-9CC4-4416-ADDF-B76EA4EF6BD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Local Court Interests</a:t>
          </a:r>
          <a:endParaRPr lang="en-US" dirty="0">
            <a:solidFill>
              <a:schemeClr val="bg1"/>
            </a:solidFill>
          </a:endParaRPr>
        </a:p>
      </dgm:t>
    </dgm:pt>
    <dgm:pt modelId="{94581DC6-A83F-474F-A547-3248C56CA046}" type="parTrans" cxnId="{6A10A979-14AC-4C8D-856A-64CDA9723F67}">
      <dgm:prSet/>
      <dgm:spPr/>
      <dgm:t>
        <a:bodyPr/>
        <a:lstStyle/>
        <a:p>
          <a:endParaRPr lang="en-US"/>
        </a:p>
      </dgm:t>
    </dgm:pt>
    <dgm:pt modelId="{CBC56E67-32D6-4C1F-BEB2-9300CA6B3CD1}" type="sibTrans" cxnId="{6A10A979-14AC-4C8D-856A-64CDA9723F67}">
      <dgm:prSet/>
      <dgm:spPr/>
      <dgm:t>
        <a:bodyPr/>
        <a:lstStyle/>
        <a:p>
          <a:endParaRPr lang="en-US"/>
        </a:p>
      </dgm:t>
    </dgm:pt>
    <dgm:pt modelId="{2439F2A7-9D35-48BD-B92A-73F2E240553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Familiarity with Governing Law</a:t>
          </a:r>
          <a:endParaRPr lang="en-US" dirty="0"/>
        </a:p>
      </dgm:t>
    </dgm:pt>
    <dgm:pt modelId="{DB59B820-9A1D-4E68-82C1-2EB5C78DA450}" type="parTrans" cxnId="{B464CB02-CD8F-4E29-8D42-CC7DE46716D6}">
      <dgm:prSet/>
      <dgm:spPr/>
      <dgm:t>
        <a:bodyPr/>
        <a:lstStyle/>
        <a:p>
          <a:endParaRPr lang="en-US"/>
        </a:p>
      </dgm:t>
    </dgm:pt>
    <dgm:pt modelId="{7B663984-AFCA-4E3B-A366-BF0D3B3B4131}" type="sibTrans" cxnId="{B464CB02-CD8F-4E29-8D42-CC7DE46716D6}">
      <dgm:prSet/>
      <dgm:spPr/>
      <dgm:t>
        <a:bodyPr/>
        <a:lstStyle/>
        <a:p>
          <a:endParaRPr lang="en-US"/>
        </a:p>
      </dgm:t>
    </dgm:pt>
    <dgm:pt modelId="{244CAFF9-FB66-4351-862F-9C149C91A2CE}">
      <dgm:prSet phldrT="[Text]"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en-US" dirty="0" smtClean="0"/>
            <a:t>International Comity</a:t>
          </a:r>
          <a:endParaRPr lang="en-US" dirty="0"/>
        </a:p>
      </dgm:t>
    </dgm:pt>
    <dgm:pt modelId="{B0713D4D-5C75-44FC-BEF2-832A2C386CF5}" type="parTrans" cxnId="{5CB0E926-7EEB-4ED9-88FD-3E33712C4DB0}">
      <dgm:prSet/>
      <dgm:spPr/>
      <dgm:t>
        <a:bodyPr/>
        <a:lstStyle/>
        <a:p>
          <a:endParaRPr lang="en-US"/>
        </a:p>
      </dgm:t>
    </dgm:pt>
    <dgm:pt modelId="{32ED3D14-1326-4244-B671-C77419A901E5}" type="sibTrans" cxnId="{5CB0E926-7EEB-4ED9-88FD-3E33712C4DB0}">
      <dgm:prSet/>
      <dgm:spPr/>
      <dgm:t>
        <a:bodyPr/>
        <a:lstStyle/>
        <a:p>
          <a:endParaRPr lang="en-US"/>
        </a:p>
      </dgm:t>
    </dgm:pt>
    <dgm:pt modelId="{4FD5C5A9-99B7-415D-AE95-5E35CC5D986C}">
      <dgm:prSet phldrT="[Text]"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 smtClean="0"/>
            <a:t>Burden on Local Jurors</a:t>
          </a:r>
          <a:endParaRPr lang="en-US" dirty="0"/>
        </a:p>
      </dgm:t>
    </dgm:pt>
    <dgm:pt modelId="{0FE2207E-F2F5-4EF2-AF1C-DBC77BF33FBD}" type="parTrans" cxnId="{879908B4-1D6A-4AC0-A409-AFB9E2230BA2}">
      <dgm:prSet/>
      <dgm:spPr/>
      <dgm:t>
        <a:bodyPr/>
        <a:lstStyle/>
        <a:p>
          <a:endParaRPr lang="en-US"/>
        </a:p>
      </dgm:t>
    </dgm:pt>
    <dgm:pt modelId="{B1C68574-B1B8-454D-831A-27BFF2839298}" type="sibTrans" cxnId="{879908B4-1D6A-4AC0-A409-AFB9E2230BA2}">
      <dgm:prSet/>
      <dgm:spPr/>
      <dgm:t>
        <a:bodyPr/>
        <a:lstStyle/>
        <a:p>
          <a:endParaRPr lang="en-US"/>
        </a:p>
      </dgm:t>
    </dgm:pt>
    <dgm:pt modelId="{613B867A-B677-4FA9-A72E-F11AB6537FB9}" type="pres">
      <dgm:prSet presAssocID="{833A3949-1533-4EFB-B31F-C446F48E83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F0A904-58B8-49FE-84AD-BFDA002C092A}" type="pres">
      <dgm:prSet presAssocID="{0275C262-0303-47C8-8D83-E4D8436031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2F8F0-26CC-4028-BEA9-A7A8BC1728F0}" type="pres">
      <dgm:prSet presAssocID="{3F60D5B7-886D-47F9-86A0-98102ED18E03}" presName="sibTrans" presStyleCnt="0"/>
      <dgm:spPr/>
    </dgm:pt>
    <dgm:pt modelId="{4F1295F8-A4F5-45BB-8F6E-2A33B656BEA7}" type="pres">
      <dgm:prSet presAssocID="{2C3557CF-9CC4-4416-ADDF-B76EA4EF6B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353DC-65D3-4126-8B29-179290CD1CFE}" type="pres">
      <dgm:prSet presAssocID="{CBC56E67-32D6-4C1F-BEB2-9300CA6B3CD1}" presName="sibTrans" presStyleCnt="0"/>
      <dgm:spPr/>
    </dgm:pt>
    <dgm:pt modelId="{6D437DC3-6D1C-446D-890C-B52C7EE332F0}" type="pres">
      <dgm:prSet presAssocID="{2439F2A7-9D35-48BD-B92A-73F2E24055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1E9F-3B25-4BC4-BF23-10E6D025F656}" type="pres">
      <dgm:prSet presAssocID="{7B663984-AFCA-4E3B-A366-BF0D3B3B4131}" presName="sibTrans" presStyleCnt="0"/>
      <dgm:spPr/>
    </dgm:pt>
    <dgm:pt modelId="{5241EC2C-32CB-40F0-B5B9-B61700EBFCCF}" type="pres">
      <dgm:prSet presAssocID="{244CAFF9-FB66-4351-862F-9C149C91A2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AD796-B9BE-41C9-8055-57E743639475}" type="pres">
      <dgm:prSet presAssocID="{32ED3D14-1326-4244-B671-C77419A901E5}" presName="sibTrans" presStyleCnt="0"/>
      <dgm:spPr/>
    </dgm:pt>
    <dgm:pt modelId="{CE987419-C41D-4BCC-9BDA-7056B658C890}" type="pres">
      <dgm:prSet presAssocID="{4FD5C5A9-99B7-415D-AE95-5E35CC5D98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6CB7D-28C3-4559-BF4B-706F0372C5C0}" type="presOf" srcId="{0275C262-0303-47C8-8D83-E4D843603153}" destId="{7AF0A904-58B8-49FE-84AD-BFDA002C092A}" srcOrd="0" destOrd="0" presId="urn:microsoft.com/office/officeart/2005/8/layout/default#10"/>
    <dgm:cxn modelId="{8594932C-1867-45EE-BCD3-2D8112507679}" type="presOf" srcId="{833A3949-1533-4EFB-B31F-C446F48E8341}" destId="{613B867A-B677-4FA9-A72E-F11AB6537FB9}" srcOrd="0" destOrd="0" presId="urn:microsoft.com/office/officeart/2005/8/layout/default#10"/>
    <dgm:cxn modelId="{A5E8E95E-5603-4E27-8BF2-948B85FD4AA5}" type="presOf" srcId="{2C3557CF-9CC4-4416-ADDF-B76EA4EF6BD0}" destId="{4F1295F8-A4F5-45BB-8F6E-2A33B656BEA7}" srcOrd="0" destOrd="0" presId="urn:microsoft.com/office/officeart/2005/8/layout/default#10"/>
    <dgm:cxn modelId="{493A1CCD-9D9E-40FD-B3B9-A22AACA74943}" type="presOf" srcId="{4FD5C5A9-99B7-415D-AE95-5E35CC5D986C}" destId="{CE987419-C41D-4BCC-9BDA-7056B658C890}" srcOrd="0" destOrd="0" presId="urn:microsoft.com/office/officeart/2005/8/layout/default#10"/>
    <dgm:cxn modelId="{5CB0E926-7EEB-4ED9-88FD-3E33712C4DB0}" srcId="{833A3949-1533-4EFB-B31F-C446F48E8341}" destId="{244CAFF9-FB66-4351-862F-9C149C91A2CE}" srcOrd="3" destOrd="0" parTransId="{B0713D4D-5C75-44FC-BEF2-832A2C386CF5}" sibTransId="{32ED3D14-1326-4244-B671-C77419A901E5}"/>
    <dgm:cxn modelId="{B464CB02-CD8F-4E29-8D42-CC7DE46716D6}" srcId="{833A3949-1533-4EFB-B31F-C446F48E8341}" destId="{2439F2A7-9D35-48BD-B92A-73F2E2405532}" srcOrd="2" destOrd="0" parTransId="{DB59B820-9A1D-4E68-82C1-2EB5C78DA450}" sibTransId="{7B663984-AFCA-4E3B-A366-BF0D3B3B4131}"/>
    <dgm:cxn modelId="{F0FE235D-DC92-4877-B083-2454D4EBD48C}" type="presOf" srcId="{2439F2A7-9D35-48BD-B92A-73F2E2405532}" destId="{6D437DC3-6D1C-446D-890C-B52C7EE332F0}" srcOrd="0" destOrd="0" presId="urn:microsoft.com/office/officeart/2005/8/layout/default#10"/>
    <dgm:cxn modelId="{7702EA11-67E2-467E-A5C8-C7CFB67816BF}" srcId="{833A3949-1533-4EFB-B31F-C446F48E8341}" destId="{0275C262-0303-47C8-8D83-E4D843603153}" srcOrd="0" destOrd="0" parTransId="{82CF22A2-352C-4A0E-873E-E767404F6F03}" sibTransId="{3F60D5B7-886D-47F9-86A0-98102ED18E03}"/>
    <dgm:cxn modelId="{6A10A979-14AC-4C8D-856A-64CDA9723F67}" srcId="{833A3949-1533-4EFB-B31F-C446F48E8341}" destId="{2C3557CF-9CC4-4416-ADDF-B76EA4EF6BD0}" srcOrd="1" destOrd="0" parTransId="{94581DC6-A83F-474F-A547-3248C56CA046}" sibTransId="{CBC56E67-32D6-4C1F-BEB2-9300CA6B3CD1}"/>
    <dgm:cxn modelId="{29D60825-AAB5-40F9-966A-501EC9609957}" type="presOf" srcId="{244CAFF9-FB66-4351-862F-9C149C91A2CE}" destId="{5241EC2C-32CB-40F0-B5B9-B61700EBFCCF}" srcOrd="0" destOrd="0" presId="urn:microsoft.com/office/officeart/2005/8/layout/default#10"/>
    <dgm:cxn modelId="{879908B4-1D6A-4AC0-A409-AFB9E2230BA2}" srcId="{833A3949-1533-4EFB-B31F-C446F48E8341}" destId="{4FD5C5A9-99B7-415D-AE95-5E35CC5D986C}" srcOrd="4" destOrd="0" parTransId="{0FE2207E-F2F5-4EF2-AF1C-DBC77BF33FBD}" sibTransId="{B1C68574-B1B8-454D-831A-27BFF2839298}"/>
    <dgm:cxn modelId="{2DB8A6A0-575F-497D-89C0-1849B14425E0}" type="presParOf" srcId="{613B867A-B677-4FA9-A72E-F11AB6537FB9}" destId="{7AF0A904-58B8-49FE-84AD-BFDA002C092A}" srcOrd="0" destOrd="0" presId="urn:microsoft.com/office/officeart/2005/8/layout/default#10"/>
    <dgm:cxn modelId="{F0B15C1A-DF49-4E94-9980-8971A391F078}" type="presParOf" srcId="{613B867A-B677-4FA9-A72E-F11AB6537FB9}" destId="{8CC2F8F0-26CC-4028-BEA9-A7A8BC1728F0}" srcOrd="1" destOrd="0" presId="urn:microsoft.com/office/officeart/2005/8/layout/default#10"/>
    <dgm:cxn modelId="{E2432386-E1C8-48AF-A7F5-2B74F8A51B3D}" type="presParOf" srcId="{613B867A-B677-4FA9-A72E-F11AB6537FB9}" destId="{4F1295F8-A4F5-45BB-8F6E-2A33B656BEA7}" srcOrd="2" destOrd="0" presId="urn:microsoft.com/office/officeart/2005/8/layout/default#10"/>
    <dgm:cxn modelId="{AC723D27-D1B9-4E46-893E-8C8286CBD2B1}" type="presParOf" srcId="{613B867A-B677-4FA9-A72E-F11AB6537FB9}" destId="{C74353DC-65D3-4126-8B29-179290CD1CFE}" srcOrd="3" destOrd="0" presId="urn:microsoft.com/office/officeart/2005/8/layout/default#10"/>
    <dgm:cxn modelId="{E16C2784-75F4-4F6F-BD63-79D0B295BD29}" type="presParOf" srcId="{613B867A-B677-4FA9-A72E-F11AB6537FB9}" destId="{6D437DC3-6D1C-446D-890C-B52C7EE332F0}" srcOrd="4" destOrd="0" presId="urn:microsoft.com/office/officeart/2005/8/layout/default#10"/>
    <dgm:cxn modelId="{5ACCFB03-DA84-4965-9415-5513D207120E}" type="presParOf" srcId="{613B867A-B677-4FA9-A72E-F11AB6537FB9}" destId="{99C11E9F-3B25-4BC4-BF23-10E6D025F656}" srcOrd="5" destOrd="0" presId="urn:microsoft.com/office/officeart/2005/8/layout/default#10"/>
    <dgm:cxn modelId="{A13FA49F-6663-481C-B5D0-20F992BCC66E}" type="presParOf" srcId="{613B867A-B677-4FA9-A72E-F11AB6537FB9}" destId="{5241EC2C-32CB-40F0-B5B9-B61700EBFCCF}" srcOrd="6" destOrd="0" presId="urn:microsoft.com/office/officeart/2005/8/layout/default#10"/>
    <dgm:cxn modelId="{6629A404-7026-4225-B6C7-67E254259E7B}" type="presParOf" srcId="{613B867A-B677-4FA9-A72E-F11AB6537FB9}" destId="{0C6AD796-B9BE-41C9-8055-57E743639475}" srcOrd="7" destOrd="0" presId="urn:microsoft.com/office/officeart/2005/8/layout/default#10"/>
    <dgm:cxn modelId="{4389A299-4D9C-4281-BECF-E9FAB1F6E02F}" type="presParOf" srcId="{613B867A-B677-4FA9-A72E-F11AB6537FB9}" destId="{CE987419-C41D-4BCC-9BDA-7056B658C890}" srcOrd="8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D7CB1B9-BAF3-4232-98FA-E0EEFEE2D88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1FAD1-6431-4251-8030-8C97767E90D0}">
      <dgm:prSet phldrT="[Text]"/>
      <dgm:spPr>
        <a:solidFill>
          <a:srgbClr val="A6A6A6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ource Sans Pro"/>
              <a:cs typeface="Source Sans Pro"/>
            </a:rPr>
            <a:t>Contracts with Army Corps of Engineers</a:t>
          </a:r>
          <a:endParaRPr lang="en-US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156C330A-C20F-41BE-B2EB-BF823FC8C426}" type="parTrans" cxnId="{95DE409E-B870-44B2-935E-75D6B2167782}">
      <dgm:prSet/>
      <dgm:spPr/>
      <dgm:t>
        <a:bodyPr/>
        <a:lstStyle/>
        <a:p>
          <a:endParaRPr lang="en-US"/>
        </a:p>
      </dgm:t>
    </dgm:pt>
    <dgm:pt modelId="{DF5837BB-CBA3-408C-8068-A4BA2082BA94}" type="sibTrans" cxnId="{95DE409E-B870-44B2-935E-75D6B2167782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B4DA9155-E0CD-4E26-A4A3-B7C670A53DAD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916AF8D-770D-4A66-895F-883139A5F694}" type="parTrans" cxnId="{E4F3FD6C-7CCB-4769-B105-E6F95C51B384}">
      <dgm:prSet/>
      <dgm:spPr/>
      <dgm:t>
        <a:bodyPr/>
        <a:lstStyle/>
        <a:p>
          <a:endParaRPr lang="en-US"/>
        </a:p>
      </dgm:t>
    </dgm:pt>
    <dgm:pt modelId="{B1678D6D-4E9D-4A87-81B6-088EFC641AF4}" type="sibTrans" cxnId="{E4F3FD6C-7CCB-4769-B105-E6F95C51B384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84EC65D9-7AF1-4851-B17D-D4B729D53AD2}">
      <dgm:prSet phldrT="[Text]"/>
      <dgm:spPr>
        <a:solidFill>
          <a:srgbClr val="A6A6A6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ource Sans Pro"/>
              <a:cs typeface="Source Sans Pro"/>
            </a:rPr>
            <a:t>Subcontracts with J-Crew Management (TX)</a:t>
          </a:r>
          <a:endParaRPr lang="en-US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5920E522-E2A6-44ED-BC4B-BA3872CC890C}" type="parTrans" cxnId="{CE4198D2-A367-4068-8EFF-B66676C6BD97}">
      <dgm:prSet/>
      <dgm:spPr/>
      <dgm:t>
        <a:bodyPr/>
        <a:lstStyle/>
        <a:p>
          <a:endParaRPr lang="en-US"/>
        </a:p>
      </dgm:t>
    </dgm:pt>
    <dgm:pt modelId="{CF592227-81F4-4F10-A77A-2655ECD3095F}" type="sibTrans" cxnId="{CE4198D2-A367-4068-8EFF-B66676C6BD97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A0D41E91-CA5D-4919-BE69-1FA039677AF5}">
      <dgm:prSet phldrT="[Text]"/>
      <dgm:spPr>
        <a:solidFill>
          <a:srgbClr val="A6A6A6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ource Sans Pro"/>
              <a:cs typeface="Source Sans Pro"/>
            </a:rPr>
            <a:t>Ford Hood, Texas</a:t>
          </a:r>
          <a:endParaRPr lang="en-US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F29BED48-2E8E-4EE8-A293-C7BC1D9346B1}" type="parTrans" cxnId="{896DB0F4-397D-48C9-894E-6123EF563EF7}">
      <dgm:prSet/>
      <dgm:spPr/>
      <dgm:t>
        <a:bodyPr/>
        <a:lstStyle/>
        <a:p>
          <a:endParaRPr lang="en-US"/>
        </a:p>
      </dgm:t>
    </dgm:pt>
    <dgm:pt modelId="{E40980B7-43AD-4D6D-8E01-42739EC3F27C}" type="sibTrans" cxnId="{896DB0F4-397D-48C9-894E-6123EF563EF7}">
      <dgm:prSet/>
      <dgm:spPr/>
      <dgm:t>
        <a:bodyPr/>
        <a:lstStyle/>
        <a:p>
          <a:endParaRPr lang="en-US"/>
        </a:p>
      </dgm:t>
    </dgm:pt>
    <dgm:pt modelId="{BFEB1E62-1C2E-4716-95C6-0E686F039589}">
      <dgm:prSet/>
      <dgm:spPr/>
      <dgm:t>
        <a:bodyPr/>
        <a:lstStyle/>
        <a:p>
          <a:endParaRPr lang="en-US" dirty="0"/>
        </a:p>
      </dgm:t>
    </dgm:pt>
    <dgm:pt modelId="{0EB1F220-0535-4008-A031-A78B98E54C2F}" type="parTrans" cxnId="{0B98BFBC-F957-4D81-8873-DBBEF57A9A40}">
      <dgm:prSet/>
      <dgm:spPr/>
      <dgm:t>
        <a:bodyPr/>
        <a:lstStyle/>
        <a:p>
          <a:endParaRPr lang="en-US"/>
        </a:p>
      </dgm:t>
    </dgm:pt>
    <dgm:pt modelId="{60D1CEF0-EAB0-4213-A18C-C174BFB5584D}" type="sibTrans" cxnId="{0B98BFBC-F957-4D81-8873-DBBEF57A9A4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0F2CA72-8A0D-4B7F-BCAC-D8A2504F35B5}">
      <dgm:prSet/>
      <dgm:spPr>
        <a:solidFill>
          <a:schemeClr val="bg1">
            <a:lumMod val="6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ource Sans Pro"/>
              <a:cs typeface="Source Sans Pro"/>
            </a:rPr>
            <a:t>Atlantic Marine Constr. Co. (VA)</a:t>
          </a:r>
          <a:endParaRPr lang="en-US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06085D41-5FBB-4A5F-8D73-5CFFACE231AC}" type="parTrans" cxnId="{765F00E6-D002-454F-A559-909D538AD9FD}">
      <dgm:prSet/>
      <dgm:spPr/>
      <dgm:t>
        <a:bodyPr/>
        <a:lstStyle/>
        <a:p>
          <a:endParaRPr lang="en-US"/>
        </a:p>
      </dgm:t>
    </dgm:pt>
    <dgm:pt modelId="{1B41A9E1-536D-48C0-999F-7E508448A970}" type="sibTrans" cxnId="{765F00E6-D002-454F-A559-909D538AD9FD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FE87BE18-3AB2-452A-834A-C9D1B11FE047}" type="pres">
      <dgm:prSet presAssocID="{6D7CB1B9-BAF3-4232-98FA-E0EEFEE2D8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93879-3994-4765-888B-F1CE46F32907}" type="pres">
      <dgm:prSet presAssocID="{BFEB1E62-1C2E-4716-95C6-0E686F039589}" presName="node" presStyleLbl="node1" presStyleIdx="0" presStyleCnt="6" custFlipVert="1" custFlipHor="1" custScaleX="1442" custScaleY="2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38374-582A-499D-AD00-3B182CACC305}" type="pres">
      <dgm:prSet presAssocID="{60D1CEF0-EAB0-4213-A18C-C174BFB5584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47B2766-8D05-4F8D-98A3-A0B36B1AE3C2}" type="pres">
      <dgm:prSet presAssocID="{60D1CEF0-EAB0-4213-A18C-C174BFB5584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E1C0343-7AF5-4ECB-B1C8-02B68833D8D5}" type="pres">
      <dgm:prSet presAssocID="{D0F2CA72-8A0D-4B7F-BCAC-D8A2504F35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B5DC1-9A37-48C9-9109-D6A73C18EAFD}" type="pres">
      <dgm:prSet presAssocID="{1B41A9E1-536D-48C0-999F-7E508448A97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B0D37AD-F85F-4675-B8BE-F36F391B8CF5}" type="pres">
      <dgm:prSet presAssocID="{1B41A9E1-536D-48C0-999F-7E508448A97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743908E-1FD5-4410-87F4-E1BE0A40B5BA}" type="pres">
      <dgm:prSet presAssocID="{DE11FAD1-6431-4251-8030-8C97767E90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2AA90-2D9A-4664-9B95-81A1E9D2587F}" type="pres">
      <dgm:prSet presAssocID="{DF5837BB-CBA3-408C-8068-A4BA2082BA9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3FE4BC9-DE81-460E-9169-FB3F66D5F45B}" type="pres">
      <dgm:prSet presAssocID="{DF5837BB-CBA3-408C-8068-A4BA2082BA9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3D7AFEE-9E70-483F-AD96-5319A7C04ACA}" type="pres">
      <dgm:prSet presAssocID="{B4DA9155-E0CD-4E26-A4A3-B7C670A53D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268CC-691C-420A-9C62-91FE8577F90E}" type="pres">
      <dgm:prSet presAssocID="{B1678D6D-4E9D-4A87-81B6-088EFC641AF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2B03A7A-5E65-46B0-9614-219F7FD9E612}" type="pres">
      <dgm:prSet presAssocID="{B1678D6D-4E9D-4A87-81B6-088EFC641AF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8C7D4F5-8ED3-4A8E-A970-E8C93468ED83}" type="pres">
      <dgm:prSet presAssocID="{84EC65D9-7AF1-4851-B17D-D4B729D53A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FD151-B0F4-4A53-B873-982E94A54B6A}" type="pres">
      <dgm:prSet presAssocID="{CF592227-81F4-4F10-A77A-2655ECD3095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3AFD4A3-102A-4ADF-9E7C-6CEFEAAFB628}" type="pres">
      <dgm:prSet presAssocID="{CF592227-81F4-4F10-A77A-2655ECD3095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FC113DD-FDC2-400D-B8DD-7531BFE8A27E}" type="pres">
      <dgm:prSet presAssocID="{A0D41E91-CA5D-4919-BE69-1FA039677A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C1540-17E3-5A4E-8B43-12FB0BEB8417}" type="presOf" srcId="{B1678D6D-4E9D-4A87-81B6-088EFC641AF4}" destId="{82B03A7A-5E65-46B0-9614-219F7FD9E612}" srcOrd="1" destOrd="0" presId="urn:microsoft.com/office/officeart/2005/8/layout/process5"/>
    <dgm:cxn modelId="{B5D4AD3B-CC96-0140-908B-3DAAF3B2EF49}" type="presOf" srcId="{84EC65D9-7AF1-4851-B17D-D4B729D53AD2}" destId="{58C7D4F5-8ED3-4A8E-A970-E8C93468ED83}" srcOrd="0" destOrd="0" presId="urn:microsoft.com/office/officeart/2005/8/layout/process5"/>
    <dgm:cxn modelId="{4C508ADE-6D3F-7C4C-8C10-4C9F3F93AF5B}" type="presOf" srcId="{1B41A9E1-536D-48C0-999F-7E508448A970}" destId="{DB0D37AD-F85F-4675-B8BE-F36F391B8CF5}" srcOrd="1" destOrd="0" presId="urn:microsoft.com/office/officeart/2005/8/layout/process5"/>
    <dgm:cxn modelId="{765F00E6-D002-454F-A559-909D538AD9FD}" srcId="{6D7CB1B9-BAF3-4232-98FA-E0EEFEE2D88F}" destId="{D0F2CA72-8A0D-4B7F-BCAC-D8A2504F35B5}" srcOrd="1" destOrd="0" parTransId="{06085D41-5FBB-4A5F-8D73-5CFFACE231AC}" sibTransId="{1B41A9E1-536D-48C0-999F-7E508448A970}"/>
    <dgm:cxn modelId="{875A2D02-B497-1543-99FC-8C121D3CE58B}" type="presOf" srcId="{B4DA9155-E0CD-4E26-A4A3-B7C670A53DAD}" destId="{03D7AFEE-9E70-483F-AD96-5319A7C04ACA}" srcOrd="0" destOrd="0" presId="urn:microsoft.com/office/officeart/2005/8/layout/process5"/>
    <dgm:cxn modelId="{E4F3FD6C-7CCB-4769-B105-E6F95C51B384}" srcId="{6D7CB1B9-BAF3-4232-98FA-E0EEFEE2D88F}" destId="{B4DA9155-E0CD-4E26-A4A3-B7C670A53DAD}" srcOrd="3" destOrd="0" parTransId="{5916AF8D-770D-4A66-895F-883139A5F694}" sibTransId="{B1678D6D-4E9D-4A87-81B6-088EFC641AF4}"/>
    <dgm:cxn modelId="{896DB0F4-397D-48C9-894E-6123EF563EF7}" srcId="{6D7CB1B9-BAF3-4232-98FA-E0EEFEE2D88F}" destId="{A0D41E91-CA5D-4919-BE69-1FA039677AF5}" srcOrd="5" destOrd="0" parTransId="{F29BED48-2E8E-4EE8-A293-C7BC1D9346B1}" sibTransId="{E40980B7-43AD-4D6D-8E01-42739EC3F27C}"/>
    <dgm:cxn modelId="{B0F8A2FE-064F-4047-B96B-C2554C4F3046}" type="presOf" srcId="{60D1CEF0-EAB0-4213-A18C-C174BFB5584D}" destId="{347B2766-8D05-4F8D-98A3-A0B36B1AE3C2}" srcOrd="1" destOrd="0" presId="urn:microsoft.com/office/officeart/2005/8/layout/process5"/>
    <dgm:cxn modelId="{11D7EDDD-981F-1843-AE59-D3D3B92A1DBD}" type="presOf" srcId="{DF5837BB-CBA3-408C-8068-A4BA2082BA94}" destId="{5512AA90-2D9A-4664-9B95-81A1E9D2587F}" srcOrd="0" destOrd="0" presId="urn:microsoft.com/office/officeart/2005/8/layout/process5"/>
    <dgm:cxn modelId="{7079EC77-D5CF-F44A-A329-F1C005D7EC0C}" type="presOf" srcId="{1B41A9E1-536D-48C0-999F-7E508448A970}" destId="{6D8B5DC1-9A37-48C9-9109-D6A73C18EAFD}" srcOrd="0" destOrd="0" presId="urn:microsoft.com/office/officeart/2005/8/layout/process5"/>
    <dgm:cxn modelId="{C2C5E6B1-4780-124F-8101-9F55F2EA3BBD}" type="presOf" srcId="{DE11FAD1-6431-4251-8030-8C97767E90D0}" destId="{8743908E-1FD5-4410-87F4-E1BE0A40B5BA}" srcOrd="0" destOrd="0" presId="urn:microsoft.com/office/officeart/2005/8/layout/process5"/>
    <dgm:cxn modelId="{D08A0B9F-FC22-BF4A-82D1-D36A06656E3D}" type="presOf" srcId="{D0F2CA72-8A0D-4B7F-BCAC-D8A2504F35B5}" destId="{5E1C0343-7AF5-4ECB-B1C8-02B68833D8D5}" srcOrd="0" destOrd="0" presId="urn:microsoft.com/office/officeart/2005/8/layout/process5"/>
    <dgm:cxn modelId="{95DE409E-B870-44B2-935E-75D6B2167782}" srcId="{6D7CB1B9-BAF3-4232-98FA-E0EEFEE2D88F}" destId="{DE11FAD1-6431-4251-8030-8C97767E90D0}" srcOrd="2" destOrd="0" parTransId="{156C330A-C20F-41BE-B2EB-BF823FC8C426}" sibTransId="{DF5837BB-CBA3-408C-8068-A4BA2082BA94}"/>
    <dgm:cxn modelId="{8EC503E2-1BAA-CD44-B5B9-B1EE46AA91E5}" type="presOf" srcId="{6D7CB1B9-BAF3-4232-98FA-E0EEFEE2D88F}" destId="{FE87BE18-3AB2-452A-834A-C9D1B11FE047}" srcOrd="0" destOrd="0" presId="urn:microsoft.com/office/officeart/2005/8/layout/process5"/>
    <dgm:cxn modelId="{88D49B8C-FB89-A543-B514-8E3D6D46CEA2}" type="presOf" srcId="{A0D41E91-CA5D-4919-BE69-1FA039677AF5}" destId="{6FC113DD-FDC2-400D-B8DD-7531BFE8A27E}" srcOrd="0" destOrd="0" presId="urn:microsoft.com/office/officeart/2005/8/layout/process5"/>
    <dgm:cxn modelId="{CE4198D2-A367-4068-8EFF-B66676C6BD97}" srcId="{6D7CB1B9-BAF3-4232-98FA-E0EEFEE2D88F}" destId="{84EC65D9-7AF1-4851-B17D-D4B729D53AD2}" srcOrd="4" destOrd="0" parTransId="{5920E522-E2A6-44ED-BC4B-BA3872CC890C}" sibTransId="{CF592227-81F4-4F10-A77A-2655ECD3095F}"/>
    <dgm:cxn modelId="{FB668E9E-F868-DE41-B2EB-F8A7F3F0F314}" type="presOf" srcId="{CF592227-81F4-4F10-A77A-2655ECD3095F}" destId="{B24FD151-B0F4-4A53-B873-982E94A54B6A}" srcOrd="0" destOrd="0" presId="urn:microsoft.com/office/officeart/2005/8/layout/process5"/>
    <dgm:cxn modelId="{C9612D1B-45FA-4448-8EC5-DFF331416FAD}" type="presOf" srcId="{CF592227-81F4-4F10-A77A-2655ECD3095F}" destId="{E3AFD4A3-102A-4ADF-9E7C-6CEFEAAFB628}" srcOrd="1" destOrd="0" presId="urn:microsoft.com/office/officeart/2005/8/layout/process5"/>
    <dgm:cxn modelId="{14770B97-A61F-E048-B352-E03EAC12C18F}" type="presOf" srcId="{60D1CEF0-EAB0-4213-A18C-C174BFB5584D}" destId="{3F338374-582A-499D-AD00-3B182CACC305}" srcOrd="0" destOrd="0" presId="urn:microsoft.com/office/officeart/2005/8/layout/process5"/>
    <dgm:cxn modelId="{D5915A1E-52D6-3F4E-B83A-43162C7843BC}" type="presOf" srcId="{DF5837BB-CBA3-408C-8068-A4BA2082BA94}" destId="{03FE4BC9-DE81-460E-9169-FB3F66D5F45B}" srcOrd="1" destOrd="0" presId="urn:microsoft.com/office/officeart/2005/8/layout/process5"/>
    <dgm:cxn modelId="{5B3E660C-3B97-244B-8448-694487062AEF}" type="presOf" srcId="{B1678D6D-4E9D-4A87-81B6-088EFC641AF4}" destId="{5D6268CC-691C-420A-9C62-91FE8577F90E}" srcOrd="0" destOrd="0" presId="urn:microsoft.com/office/officeart/2005/8/layout/process5"/>
    <dgm:cxn modelId="{0B98BFBC-F957-4D81-8873-DBBEF57A9A40}" srcId="{6D7CB1B9-BAF3-4232-98FA-E0EEFEE2D88F}" destId="{BFEB1E62-1C2E-4716-95C6-0E686F039589}" srcOrd="0" destOrd="0" parTransId="{0EB1F220-0535-4008-A031-A78B98E54C2F}" sibTransId="{60D1CEF0-EAB0-4213-A18C-C174BFB5584D}"/>
    <dgm:cxn modelId="{F2DEDD62-0912-5D49-AEF9-03F7CEF84621}" type="presOf" srcId="{BFEB1E62-1C2E-4716-95C6-0E686F039589}" destId="{8B093879-3994-4765-888B-F1CE46F32907}" srcOrd="0" destOrd="0" presId="urn:microsoft.com/office/officeart/2005/8/layout/process5"/>
    <dgm:cxn modelId="{2C33AEB1-9D54-044C-831D-5464663401E6}" type="presParOf" srcId="{FE87BE18-3AB2-452A-834A-C9D1B11FE047}" destId="{8B093879-3994-4765-888B-F1CE46F32907}" srcOrd="0" destOrd="0" presId="urn:microsoft.com/office/officeart/2005/8/layout/process5"/>
    <dgm:cxn modelId="{5EA4637A-ABBD-A646-A5E0-53E6B0B76DF6}" type="presParOf" srcId="{FE87BE18-3AB2-452A-834A-C9D1B11FE047}" destId="{3F338374-582A-499D-AD00-3B182CACC305}" srcOrd="1" destOrd="0" presId="urn:microsoft.com/office/officeart/2005/8/layout/process5"/>
    <dgm:cxn modelId="{900944E8-A69E-664D-BAF3-2E2A742DE2FD}" type="presParOf" srcId="{3F338374-582A-499D-AD00-3B182CACC305}" destId="{347B2766-8D05-4F8D-98A3-A0B36B1AE3C2}" srcOrd="0" destOrd="0" presId="urn:microsoft.com/office/officeart/2005/8/layout/process5"/>
    <dgm:cxn modelId="{57B277BE-5A37-344D-B876-2AB21CAE056D}" type="presParOf" srcId="{FE87BE18-3AB2-452A-834A-C9D1B11FE047}" destId="{5E1C0343-7AF5-4ECB-B1C8-02B68833D8D5}" srcOrd="2" destOrd="0" presId="urn:microsoft.com/office/officeart/2005/8/layout/process5"/>
    <dgm:cxn modelId="{0CB4F6D6-8682-B842-97F6-195A3FB467C1}" type="presParOf" srcId="{FE87BE18-3AB2-452A-834A-C9D1B11FE047}" destId="{6D8B5DC1-9A37-48C9-9109-D6A73C18EAFD}" srcOrd="3" destOrd="0" presId="urn:microsoft.com/office/officeart/2005/8/layout/process5"/>
    <dgm:cxn modelId="{E9F07ADE-2819-5540-8A22-D73FD5C1B998}" type="presParOf" srcId="{6D8B5DC1-9A37-48C9-9109-D6A73C18EAFD}" destId="{DB0D37AD-F85F-4675-B8BE-F36F391B8CF5}" srcOrd="0" destOrd="0" presId="urn:microsoft.com/office/officeart/2005/8/layout/process5"/>
    <dgm:cxn modelId="{2B7353E8-66DD-F543-9667-9F4467C2C403}" type="presParOf" srcId="{FE87BE18-3AB2-452A-834A-C9D1B11FE047}" destId="{8743908E-1FD5-4410-87F4-E1BE0A40B5BA}" srcOrd="4" destOrd="0" presId="urn:microsoft.com/office/officeart/2005/8/layout/process5"/>
    <dgm:cxn modelId="{DD34BADF-D02C-FD4B-BC1E-9DD3B26E3907}" type="presParOf" srcId="{FE87BE18-3AB2-452A-834A-C9D1B11FE047}" destId="{5512AA90-2D9A-4664-9B95-81A1E9D2587F}" srcOrd="5" destOrd="0" presId="urn:microsoft.com/office/officeart/2005/8/layout/process5"/>
    <dgm:cxn modelId="{FEF6AE50-0A42-4042-922F-8A3E0F0CD6EA}" type="presParOf" srcId="{5512AA90-2D9A-4664-9B95-81A1E9D2587F}" destId="{03FE4BC9-DE81-460E-9169-FB3F66D5F45B}" srcOrd="0" destOrd="0" presId="urn:microsoft.com/office/officeart/2005/8/layout/process5"/>
    <dgm:cxn modelId="{FC4FD6E9-7E1D-3A4D-8D90-ED4794B58D28}" type="presParOf" srcId="{FE87BE18-3AB2-452A-834A-C9D1B11FE047}" destId="{03D7AFEE-9E70-483F-AD96-5319A7C04ACA}" srcOrd="6" destOrd="0" presId="urn:microsoft.com/office/officeart/2005/8/layout/process5"/>
    <dgm:cxn modelId="{0A704214-D8D7-3946-B140-32E4907075A9}" type="presParOf" srcId="{FE87BE18-3AB2-452A-834A-C9D1B11FE047}" destId="{5D6268CC-691C-420A-9C62-91FE8577F90E}" srcOrd="7" destOrd="0" presId="urn:microsoft.com/office/officeart/2005/8/layout/process5"/>
    <dgm:cxn modelId="{1374AD53-2856-3D43-9A17-2CB13CC2ADB3}" type="presParOf" srcId="{5D6268CC-691C-420A-9C62-91FE8577F90E}" destId="{82B03A7A-5E65-46B0-9614-219F7FD9E612}" srcOrd="0" destOrd="0" presId="urn:microsoft.com/office/officeart/2005/8/layout/process5"/>
    <dgm:cxn modelId="{F787EA00-5124-9D42-918E-EA96C3F7BF70}" type="presParOf" srcId="{FE87BE18-3AB2-452A-834A-C9D1B11FE047}" destId="{58C7D4F5-8ED3-4A8E-A970-E8C93468ED83}" srcOrd="8" destOrd="0" presId="urn:microsoft.com/office/officeart/2005/8/layout/process5"/>
    <dgm:cxn modelId="{8FCAB34A-E00F-E64A-949E-7F2B1024E1FB}" type="presParOf" srcId="{FE87BE18-3AB2-452A-834A-C9D1B11FE047}" destId="{B24FD151-B0F4-4A53-B873-982E94A54B6A}" srcOrd="9" destOrd="0" presId="urn:microsoft.com/office/officeart/2005/8/layout/process5"/>
    <dgm:cxn modelId="{166D8251-BCC1-AF4D-B44F-059FDFC91C8A}" type="presParOf" srcId="{B24FD151-B0F4-4A53-B873-982E94A54B6A}" destId="{E3AFD4A3-102A-4ADF-9E7C-6CEFEAAFB628}" srcOrd="0" destOrd="0" presId="urn:microsoft.com/office/officeart/2005/8/layout/process5"/>
    <dgm:cxn modelId="{BFCE02DF-B895-4444-BDEE-409722671EC7}" type="presParOf" srcId="{FE87BE18-3AB2-452A-834A-C9D1B11FE047}" destId="{6FC113DD-FDC2-400D-B8DD-7531BFE8A27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D28E772-91DB-4197-B132-5FDE478529D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015F42A-6B45-4DF3-B955-E73CD3B385EA}">
      <dgm:prSet phldrT="[Text]" custT="1"/>
      <dgm:spPr>
        <a:solidFill>
          <a:srgbClr val="A6A6A6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Source Sans Pro"/>
              <a:cs typeface="Source Sans Pro"/>
            </a:rPr>
            <a:t>Circuit Court City of Norfolk, Virginia</a:t>
          </a:r>
          <a:endParaRPr lang="en-US" sz="2800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CB3654EA-FD01-433E-BB06-5702739E3598}" type="parTrans" cxnId="{8EEA085D-5718-4D71-93C5-6FBAE73822FB}">
      <dgm:prSet/>
      <dgm:spPr/>
      <dgm:t>
        <a:bodyPr/>
        <a:lstStyle/>
        <a:p>
          <a:endParaRPr lang="en-US"/>
        </a:p>
      </dgm:t>
    </dgm:pt>
    <dgm:pt modelId="{597FBCAA-27E6-488D-8893-6A63C39B72AC}" type="sibTrans" cxnId="{8EEA085D-5718-4D71-93C5-6FBAE73822FB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3200" b="1" dirty="0" smtClean="0">
              <a:solidFill>
                <a:schemeClr val="accent5"/>
              </a:solidFill>
              <a:latin typeface="Source Sans Pro"/>
              <a:cs typeface="Source Sans Pro"/>
            </a:rPr>
            <a:t>OR</a:t>
          </a:r>
          <a:endParaRPr lang="en-US" sz="3200" b="1" dirty="0">
            <a:solidFill>
              <a:schemeClr val="accent5"/>
            </a:solidFill>
            <a:latin typeface="Source Sans Pro"/>
            <a:cs typeface="Source Sans Pro"/>
          </a:endParaRPr>
        </a:p>
      </dgm:t>
    </dgm:pt>
    <dgm:pt modelId="{8AD243D4-649E-4DAF-9510-772044DFE9D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 smtClean="0">
              <a:solidFill>
                <a:srgbClr val="000000"/>
              </a:solidFill>
              <a:latin typeface="Source Sans Pro"/>
              <a:cs typeface="Source Sans Pro"/>
            </a:rPr>
            <a:t>U.S. Dist. Court E.D. Va.</a:t>
          </a:r>
          <a:endParaRPr lang="en-US" sz="3600" b="1" dirty="0">
            <a:solidFill>
              <a:srgbClr val="000000"/>
            </a:solidFill>
            <a:latin typeface="Source Sans Pro"/>
            <a:cs typeface="Source Sans Pro"/>
          </a:endParaRPr>
        </a:p>
      </dgm:t>
    </dgm:pt>
    <dgm:pt modelId="{D9F6E8AD-DE32-4858-8A13-56162309FEF9}" type="parTrans" cxnId="{366208A1-2B1A-4DC4-B114-4EEE0D84027B}">
      <dgm:prSet/>
      <dgm:spPr/>
      <dgm:t>
        <a:bodyPr/>
        <a:lstStyle/>
        <a:p>
          <a:endParaRPr lang="en-US"/>
        </a:p>
      </dgm:t>
    </dgm:pt>
    <dgm:pt modelId="{E5662F61-7E63-4D83-AAD0-0674609D7B86}" type="sibTrans" cxnId="{366208A1-2B1A-4DC4-B114-4EEE0D84027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2F04CA30-0A31-4A36-8BAD-76CC76C07F75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>
              <a:solidFill>
                <a:srgbClr val="013360"/>
              </a:solidFill>
              <a:latin typeface="Source Sans Pro"/>
              <a:cs typeface="Source Sans Pro"/>
            </a:rPr>
            <a:t>Mandatory Forum Selection for All Disputes Between Parties</a:t>
          </a:r>
        </a:p>
      </dgm:t>
    </dgm:pt>
    <dgm:pt modelId="{40E39FD4-9BA2-4C56-8978-1FB504F98737}" type="parTrans" cxnId="{012CAE2C-7E72-45DE-B526-2710024D8C50}">
      <dgm:prSet/>
      <dgm:spPr/>
      <dgm:t>
        <a:bodyPr/>
        <a:lstStyle/>
        <a:p>
          <a:endParaRPr lang="en-US"/>
        </a:p>
      </dgm:t>
    </dgm:pt>
    <dgm:pt modelId="{BDD51110-E0CC-44D4-BC64-5253676AE4E0}" type="sibTrans" cxnId="{012CAE2C-7E72-45DE-B526-2710024D8C50}">
      <dgm:prSet/>
      <dgm:spPr/>
      <dgm:t>
        <a:bodyPr/>
        <a:lstStyle/>
        <a:p>
          <a:endParaRPr lang="en-US"/>
        </a:p>
      </dgm:t>
    </dgm:pt>
    <dgm:pt modelId="{744B239A-C677-457E-8007-916C9A8B4284}" type="pres">
      <dgm:prSet presAssocID="{3D28E772-91DB-4197-B132-5FDE478529D6}" presName="Name0" presStyleCnt="0">
        <dgm:presLayoutVars>
          <dgm:dir/>
          <dgm:resizeHandles val="exact"/>
        </dgm:presLayoutVars>
      </dgm:prSet>
      <dgm:spPr/>
    </dgm:pt>
    <dgm:pt modelId="{184CF274-A232-42AC-A24D-7E7646A9C63A}" type="pres">
      <dgm:prSet presAssocID="{3D28E772-91DB-4197-B132-5FDE478529D6}" presName="vNodes" presStyleCnt="0"/>
      <dgm:spPr/>
    </dgm:pt>
    <dgm:pt modelId="{E327E3A3-2D73-4DF8-B8A4-233525409F3F}" type="pres">
      <dgm:prSet presAssocID="{B015F42A-6B45-4DF3-B955-E73CD3B385EA}" presName="node" presStyleLbl="node1" presStyleIdx="0" presStyleCnt="3" custScaleX="111682" custScaleY="11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95B7D-FD86-4CD9-9EAF-A5F4A4EE9C8A}" type="pres">
      <dgm:prSet presAssocID="{597FBCAA-27E6-488D-8893-6A63C39B72AC}" presName="spacerT" presStyleCnt="0"/>
      <dgm:spPr/>
    </dgm:pt>
    <dgm:pt modelId="{5014ABF7-0C9B-45C6-8A31-F2B9AFC43615}" type="pres">
      <dgm:prSet presAssocID="{597FBCAA-27E6-488D-8893-6A63C39B72AC}" presName="sibTrans" presStyleLbl="sibTrans2D1" presStyleIdx="0" presStyleCnt="2" custScaleX="96467" custScaleY="80684" custLinFactNeighborX="3221" custLinFactNeighborY="-40968"/>
      <dgm:spPr/>
      <dgm:t>
        <a:bodyPr/>
        <a:lstStyle/>
        <a:p>
          <a:endParaRPr lang="en-US"/>
        </a:p>
      </dgm:t>
    </dgm:pt>
    <dgm:pt modelId="{C9C26602-B68F-4D57-85BF-B212A1D46DF0}" type="pres">
      <dgm:prSet presAssocID="{597FBCAA-27E6-488D-8893-6A63C39B72AC}" presName="spacerB" presStyleCnt="0"/>
      <dgm:spPr/>
    </dgm:pt>
    <dgm:pt modelId="{E9EA574E-C209-4510-B6AE-A94B3E49F6DE}" type="pres">
      <dgm:prSet presAssocID="{8AD243D4-649E-4DAF-9510-772044DFE9D0}" presName="node" presStyleLbl="node1" presStyleIdx="1" presStyleCnt="3" custScaleX="121871" custScaleY="120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1998E-8D46-4F20-8DE5-00FE1130A4CC}" type="pres">
      <dgm:prSet presAssocID="{3D28E772-91DB-4197-B132-5FDE478529D6}" presName="sibTransLast" presStyleLbl="sibTrans2D1" presStyleIdx="1" presStyleCnt="2" custScaleX="155106"/>
      <dgm:spPr/>
      <dgm:t>
        <a:bodyPr/>
        <a:lstStyle/>
        <a:p>
          <a:endParaRPr lang="en-US"/>
        </a:p>
      </dgm:t>
    </dgm:pt>
    <dgm:pt modelId="{C9E4FA11-84D3-4109-BEBB-1C3EE40AF0CB}" type="pres">
      <dgm:prSet presAssocID="{3D28E772-91DB-4197-B132-5FDE478529D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68CCB7D-57BF-4712-A234-7CFF14696F86}" type="pres">
      <dgm:prSet presAssocID="{3D28E772-91DB-4197-B132-5FDE478529D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D9761-4F68-B04B-917D-1231A23299AD}" type="presOf" srcId="{E5662F61-7E63-4D83-AAD0-0674609D7B86}" destId="{C9E4FA11-84D3-4109-BEBB-1C3EE40AF0CB}" srcOrd="1" destOrd="0" presId="urn:microsoft.com/office/officeart/2005/8/layout/equation2"/>
    <dgm:cxn modelId="{8EEA085D-5718-4D71-93C5-6FBAE73822FB}" srcId="{3D28E772-91DB-4197-B132-5FDE478529D6}" destId="{B015F42A-6B45-4DF3-B955-E73CD3B385EA}" srcOrd="0" destOrd="0" parTransId="{CB3654EA-FD01-433E-BB06-5702739E3598}" sibTransId="{597FBCAA-27E6-488D-8893-6A63C39B72AC}"/>
    <dgm:cxn modelId="{F75D5412-B657-4944-9FC6-DCB8FB87965E}" type="presOf" srcId="{2F04CA30-0A31-4A36-8BAD-76CC76C07F75}" destId="{768CCB7D-57BF-4712-A234-7CFF14696F86}" srcOrd="0" destOrd="0" presId="urn:microsoft.com/office/officeart/2005/8/layout/equation2"/>
    <dgm:cxn modelId="{B8CF61FE-C3AF-BE4C-BEAF-049AD9D190BB}" type="presOf" srcId="{B015F42A-6B45-4DF3-B955-E73CD3B385EA}" destId="{E327E3A3-2D73-4DF8-B8A4-233525409F3F}" srcOrd="0" destOrd="0" presId="urn:microsoft.com/office/officeart/2005/8/layout/equation2"/>
    <dgm:cxn modelId="{949C67E2-351D-FF44-81D1-AC17DAF69E2B}" type="presOf" srcId="{597FBCAA-27E6-488D-8893-6A63C39B72AC}" destId="{5014ABF7-0C9B-45C6-8A31-F2B9AFC43615}" srcOrd="0" destOrd="0" presId="urn:microsoft.com/office/officeart/2005/8/layout/equation2"/>
    <dgm:cxn modelId="{366208A1-2B1A-4DC4-B114-4EEE0D84027B}" srcId="{3D28E772-91DB-4197-B132-5FDE478529D6}" destId="{8AD243D4-649E-4DAF-9510-772044DFE9D0}" srcOrd="1" destOrd="0" parTransId="{D9F6E8AD-DE32-4858-8A13-56162309FEF9}" sibTransId="{E5662F61-7E63-4D83-AAD0-0674609D7B86}"/>
    <dgm:cxn modelId="{FF3136A9-47B9-DE4B-BD1C-65B9C4C1B2AF}" type="presOf" srcId="{3D28E772-91DB-4197-B132-5FDE478529D6}" destId="{744B239A-C677-457E-8007-916C9A8B4284}" srcOrd="0" destOrd="0" presId="urn:microsoft.com/office/officeart/2005/8/layout/equation2"/>
    <dgm:cxn modelId="{FA75C91F-C25A-2248-B4CA-D6112BA1740A}" type="presOf" srcId="{8AD243D4-649E-4DAF-9510-772044DFE9D0}" destId="{E9EA574E-C209-4510-B6AE-A94B3E49F6DE}" srcOrd="0" destOrd="0" presId="urn:microsoft.com/office/officeart/2005/8/layout/equation2"/>
    <dgm:cxn modelId="{012CAE2C-7E72-45DE-B526-2710024D8C50}" srcId="{3D28E772-91DB-4197-B132-5FDE478529D6}" destId="{2F04CA30-0A31-4A36-8BAD-76CC76C07F75}" srcOrd="2" destOrd="0" parTransId="{40E39FD4-9BA2-4C56-8978-1FB504F98737}" sibTransId="{BDD51110-E0CC-44D4-BC64-5253676AE4E0}"/>
    <dgm:cxn modelId="{EC747846-332D-DC40-8223-0789B10EB669}" type="presOf" srcId="{E5662F61-7E63-4D83-AAD0-0674609D7B86}" destId="{3F61998E-8D46-4F20-8DE5-00FE1130A4CC}" srcOrd="0" destOrd="0" presId="urn:microsoft.com/office/officeart/2005/8/layout/equation2"/>
    <dgm:cxn modelId="{E67E6830-5A0E-8A4A-A2FC-CCC06897C76F}" type="presParOf" srcId="{744B239A-C677-457E-8007-916C9A8B4284}" destId="{184CF274-A232-42AC-A24D-7E7646A9C63A}" srcOrd="0" destOrd="0" presId="urn:microsoft.com/office/officeart/2005/8/layout/equation2"/>
    <dgm:cxn modelId="{1F94AADA-D95F-1046-B1EF-7BC8A063FF0B}" type="presParOf" srcId="{184CF274-A232-42AC-A24D-7E7646A9C63A}" destId="{E327E3A3-2D73-4DF8-B8A4-233525409F3F}" srcOrd="0" destOrd="0" presId="urn:microsoft.com/office/officeart/2005/8/layout/equation2"/>
    <dgm:cxn modelId="{FFFD0C6A-6551-0E47-98FF-BF5363AEA27B}" type="presParOf" srcId="{184CF274-A232-42AC-A24D-7E7646A9C63A}" destId="{76895B7D-FD86-4CD9-9EAF-A5F4A4EE9C8A}" srcOrd="1" destOrd="0" presId="urn:microsoft.com/office/officeart/2005/8/layout/equation2"/>
    <dgm:cxn modelId="{4C3CE39A-E1E8-834E-892B-D7D311ADC032}" type="presParOf" srcId="{184CF274-A232-42AC-A24D-7E7646A9C63A}" destId="{5014ABF7-0C9B-45C6-8A31-F2B9AFC43615}" srcOrd="2" destOrd="0" presId="urn:microsoft.com/office/officeart/2005/8/layout/equation2"/>
    <dgm:cxn modelId="{7C10036E-B896-6A46-BEF0-6474195B08AB}" type="presParOf" srcId="{184CF274-A232-42AC-A24D-7E7646A9C63A}" destId="{C9C26602-B68F-4D57-85BF-B212A1D46DF0}" srcOrd="3" destOrd="0" presId="urn:microsoft.com/office/officeart/2005/8/layout/equation2"/>
    <dgm:cxn modelId="{1AF73C64-E9B3-6341-A257-3916531F8C78}" type="presParOf" srcId="{184CF274-A232-42AC-A24D-7E7646A9C63A}" destId="{E9EA574E-C209-4510-B6AE-A94B3E49F6DE}" srcOrd="4" destOrd="0" presId="urn:microsoft.com/office/officeart/2005/8/layout/equation2"/>
    <dgm:cxn modelId="{AB2A419A-5CC4-9D4D-A149-5A6837AE3604}" type="presParOf" srcId="{744B239A-C677-457E-8007-916C9A8B4284}" destId="{3F61998E-8D46-4F20-8DE5-00FE1130A4CC}" srcOrd="1" destOrd="0" presId="urn:microsoft.com/office/officeart/2005/8/layout/equation2"/>
    <dgm:cxn modelId="{9120C9BC-33A2-EF4A-B3BD-39D390C6C4F0}" type="presParOf" srcId="{3F61998E-8D46-4F20-8DE5-00FE1130A4CC}" destId="{C9E4FA11-84D3-4109-BEBB-1C3EE40AF0CB}" srcOrd="0" destOrd="0" presId="urn:microsoft.com/office/officeart/2005/8/layout/equation2"/>
    <dgm:cxn modelId="{8A939C3F-629D-314D-8DEB-DA61F38E1F35}" type="presParOf" srcId="{744B239A-C677-457E-8007-916C9A8B4284}" destId="{768CCB7D-57BF-4712-A234-7CFF14696F8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E39363A-6DC1-DB47-8087-A2E1E2A1075A}" type="doc">
      <dgm:prSet loTypeId="urn:microsoft.com/office/officeart/2005/8/layout/pyramid4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2BCA0-8D26-E745-B251-6DF0C9FAEB6A}">
      <dgm:prSet phldrT="[Text]" custT="1"/>
      <dgm:spPr/>
      <dgm:t>
        <a:bodyPr/>
        <a:lstStyle/>
        <a:p>
          <a:r>
            <a:rPr lang="en-US" sz="2800" b="1" dirty="0" smtClean="0">
              <a:latin typeface="Source Sans Pro"/>
              <a:cs typeface="Source Sans Pro"/>
            </a:rPr>
            <a:t>Private Interests Irrelevant</a:t>
          </a:r>
          <a:endParaRPr lang="en-US" sz="2800" b="1" dirty="0">
            <a:latin typeface="Source Sans Pro"/>
            <a:cs typeface="Source Sans Pro"/>
          </a:endParaRPr>
        </a:p>
      </dgm:t>
    </dgm:pt>
    <dgm:pt modelId="{684C80A5-B6E5-0A42-A6BA-4003F4FE3883}" type="parTrans" cxnId="{BAE775F7-D557-384E-A903-D24CF7B19552}">
      <dgm:prSet/>
      <dgm:spPr/>
      <dgm:t>
        <a:bodyPr/>
        <a:lstStyle/>
        <a:p>
          <a:endParaRPr lang="en-US"/>
        </a:p>
      </dgm:t>
    </dgm:pt>
    <dgm:pt modelId="{DB1068A0-7B7D-1E41-95EF-5B76CFF18EF3}" type="sibTrans" cxnId="{BAE775F7-D557-384E-A903-D24CF7B19552}">
      <dgm:prSet/>
      <dgm:spPr/>
      <dgm:t>
        <a:bodyPr/>
        <a:lstStyle/>
        <a:p>
          <a:endParaRPr lang="en-US"/>
        </a:p>
      </dgm:t>
    </dgm:pt>
    <dgm:pt modelId="{F37F34A9-2457-E74E-9A74-888332BF43FF}">
      <dgm:prSet phldrT="[Text]"/>
      <dgm:spPr/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No Deference to P’s Choice of Forum</a:t>
          </a:r>
          <a:endParaRPr lang="en-US" b="1" dirty="0">
            <a:latin typeface="Source Sans Pro"/>
            <a:cs typeface="Source Sans Pro"/>
          </a:endParaRPr>
        </a:p>
      </dgm:t>
    </dgm:pt>
    <dgm:pt modelId="{A18E01FB-68DA-EF4D-971D-4F7E07E6E24D}" type="parTrans" cxnId="{541AD5BD-79DC-7040-A76A-B93FA5141105}">
      <dgm:prSet/>
      <dgm:spPr/>
      <dgm:t>
        <a:bodyPr/>
        <a:lstStyle/>
        <a:p>
          <a:endParaRPr lang="en-US"/>
        </a:p>
      </dgm:t>
    </dgm:pt>
    <dgm:pt modelId="{094294B4-FEB7-0B4E-99E5-80AEE672B3E8}" type="sibTrans" cxnId="{541AD5BD-79DC-7040-A76A-B93FA5141105}">
      <dgm:prSet/>
      <dgm:spPr/>
      <dgm:t>
        <a:bodyPr/>
        <a:lstStyle/>
        <a:p>
          <a:endParaRPr lang="en-US"/>
        </a:p>
      </dgm:t>
    </dgm:pt>
    <dgm:pt modelId="{C6C772C0-7123-2D47-8E6F-DB633D573881}">
      <dgm:prSet phldrT="[Text]" custT="1"/>
      <dgm:spPr/>
      <dgm:t>
        <a:bodyPr/>
        <a:lstStyle/>
        <a:p>
          <a:r>
            <a:rPr lang="en-US" sz="2100" b="1" dirty="0" smtClean="0">
              <a:latin typeface="Source Sans Pro"/>
              <a:cs typeface="Source Sans Pro"/>
            </a:rPr>
            <a:t>Presumptive Enforcement</a:t>
          </a:r>
          <a:endParaRPr lang="en-US" sz="2100" b="1" dirty="0">
            <a:latin typeface="Source Sans Pro"/>
            <a:cs typeface="Source Sans Pro"/>
          </a:endParaRPr>
        </a:p>
      </dgm:t>
    </dgm:pt>
    <dgm:pt modelId="{E0C96F67-95C8-E04C-B13B-18EC078C7A97}" type="parTrans" cxnId="{07558257-1095-5C4E-89C5-CC33E1E1AFF9}">
      <dgm:prSet/>
      <dgm:spPr/>
      <dgm:t>
        <a:bodyPr/>
        <a:lstStyle/>
        <a:p>
          <a:endParaRPr lang="en-US"/>
        </a:p>
      </dgm:t>
    </dgm:pt>
    <dgm:pt modelId="{2AF12DC7-DB11-CE48-9EC1-A82ECF1C52BB}" type="sibTrans" cxnId="{07558257-1095-5C4E-89C5-CC33E1E1AFF9}">
      <dgm:prSet/>
      <dgm:spPr/>
      <dgm:t>
        <a:bodyPr/>
        <a:lstStyle/>
        <a:p>
          <a:endParaRPr lang="en-US"/>
        </a:p>
      </dgm:t>
    </dgm:pt>
    <dgm:pt modelId="{0795C50A-6E85-FC44-ACC8-BE5BFEB4AE3A}">
      <dgm:prSet phldrT="[Text]"/>
      <dgm:spPr/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Law of Transferee Court</a:t>
          </a:r>
          <a:endParaRPr lang="en-US" b="1" dirty="0">
            <a:latin typeface="Source Sans Pro"/>
            <a:cs typeface="Source Sans Pro"/>
          </a:endParaRPr>
        </a:p>
      </dgm:t>
    </dgm:pt>
    <dgm:pt modelId="{C2635690-3BDD-6946-BA73-DB15E298D4D1}" type="parTrans" cxnId="{25810F01-FAD0-BA42-A852-068C29B6D279}">
      <dgm:prSet/>
      <dgm:spPr/>
      <dgm:t>
        <a:bodyPr/>
        <a:lstStyle/>
        <a:p>
          <a:endParaRPr lang="en-US"/>
        </a:p>
      </dgm:t>
    </dgm:pt>
    <dgm:pt modelId="{7A44E47F-DC56-2540-9131-5BD94E292DCD}" type="sibTrans" cxnId="{25810F01-FAD0-BA42-A852-068C29B6D279}">
      <dgm:prSet/>
      <dgm:spPr/>
      <dgm:t>
        <a:bodyPr/>
        <a:lstStyle/>
        <a:p>
          <a:endParaRPr lang="en-US"/>
        </a:p>
      </dgm:t>
    </dgm:pt>
    <dgm:pt modelId="{EB255E3B-60F4-5046-8B6D-CE90082A54F8}" type="pres">
      <dgm:prSet presAssocID="{4E39363A-6DC1-DB47-8087-A2E1E2A1075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28FF25-5F5D-F042-81DE-B0730C10F18A}" type="pres">
      <dgm:prSet presAssocID="{4E39363A-6DC1-DB47-8087-A2E1E2A1075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65326-675D-B144-BD6B-9DF703CF49B7}" type="pres">
      <dgm:prSet presAssocID="{4E39363A-6DC1-DB47-8087-A2E1E2A1075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FA1C1-10F3-CD42-8D9F-70110BF5311C}" type="pres">
      <dgm:prSet presAssocID="{4E39363A-6DC1-DB47-8087-A2E1E2A1075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96431-D507-2B41-A8F7-CE1333511D6F}" type="pres">
      <dgm:prSet presAssocID="{4E39363A-6DC1-DB47-8087-A2E1E2A1075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8BC88-FD33-DB45-BF7D-46B60C91025B}" type="presOf" srcId="{4E39363A-6DC1-DB47-8087-A2E1E2A1075A}" destId="{EB255E3B-60F4-5046-8B6D-CE90082A54F8}" srcOrd="0" destOrd="0" presId="urn:microsoft.com/office/officeart/2005/8/layout/pyramid4"/>
    <dgm:cxn modelId="{541AD5BD-79DC-7040-A76A-B93FA5141105}" srcId="{4E39363A-6DC1-DB47-8087-A2E1E2A1075A}" destId="{F37F34A9-2457-E74E-9A74-888332BF43FF}" srcOrd="1" destOrd="0" parTransId="{A18E01FB-68DA-EF4D-971D-4F7E07E6E24D}" sibTransId="{094294B4-FEB7-0B4E-99E5-80AEE672B3E8}"/>
    <dgm:cxn modelId="{25810F01-FAD0-BA42-A852-068C29B6D279}" srcId="{4E39363A-6DC1-DB47-8087-A2E1E2A1075A}" destId="{0795C50A-6E85-FC44-ACC8-BE5BFEB4AE3A}" srcOrd="3" destOrd="0" parTransId="{C2635690-3BDD-6946-BA73-DB15E298D4D1}" sibTransId="{7A44E47F-DC56-2540-9131-5BD94E292DCD}"/>
    <dgm:cxn modelId="{B3B0D330-864F-D94B-800F-91B2DDD9E1B1}" type="presOf" srcId="{0795C50A-6E85-FC44-ACC8-BE5BFEB4AE3A}" destId="{8E096431-D507-2B41-A8F7-CE1333511D6F}" srcOrd="0" destOrd="0" presId="urn:microsoft.com/office/officeart/2005/8/layout/pyramid4"/>
    <dgm:cxn modelId="{8CB3B366-90E4-B541-A6D1-398E76C819D6}" type="presOf" srcId="{F37F34A9-2457-E74E-9A74-888332BF43FF}" destId="{5BF65326-675D-B144-BD6B-9DF703CF49B7}" srcOrd="0" destOrd="0" presId="urn:microsoft.com/office/officeart/2005/8/layout/pyramid4"/>
    <dgm:cxn modelId="{07558257-1095-5C4E-89C5-CC33E1E1AFF9}" srcId="{4E39363A-6DC1-DB47-8087-A2E1E2A1075A}" destId="{C6C772C0-7123-2D47-8E6F-DB633D573881}" srcOrd="2" destOrd="0" parTransId="{E0C96F67-95C8-E04C-B13B-18EC078C7A97}" sibTransId="{2AF12DC7-DB11-CE48-9EC1-A82ECF1C52BB}"/>
    <dgm:cxn modelId="{BAE775F7-D557-384E-A903-D24CF7B19552}" srcId="{4E39363A-6DC1-DB47-8087-A2E1E2A1075A}" destId="{FF22BCA0-8D26-E745-B251-6DF0C9FAEB6A}" srcOrd="0" destOrd="0" parTransId="{684C80A5-B6E5-0A42-A6BA-4003F4FE3883}" sibTransId="{DB1068A0-7B7D-1E41-95EF-5B76CFF18EF3}"/>
    <dgm:cxn modelId="{FFB3A24C-4A6D-EE48-B9EC-83AD349D2843}" type="presOf" srcId="{C6C772C0-7123-2D47-8E6F-DB633D573881}" destId="{4A3FA1C1-10F3-CD42-8D9F-70110BF5311C}" srcOrd="0" destOrd="0" presId="urn:microsoft.com/office/officeart/2005/8/layout/pyramid4"/>
    <dgm:cxn modelId="{561B3630-D9FA-2447-BB2D-65EAD1804737}" type="presOf" srcId="{FF22BCA0-8D26-E745-B251-6DF0C9FAEB6A}" destId="{3928FF25-5F5D-F042-81DE-B0730C10F18A}" srcOrd="0" destOrd="0" presId="urn:microsoft.com/office/officeart/2005/8/layout/pyramid4"/>
    <dgm:cxn modelId="{9F3A106B-CECB-7E41-9CB1-296B6756E3F6}" type="presParOf" srcId="{EB255E3B-60F4-5046-8B6D-CE90082A54F8}" destId="{3928FF25-5F5D-F042-81DE-B0730C10F18A}" srcOrd="0" destOrd="0" presId="urn:microsoft.com/office/officeart/2005/8/layout/pyramid4"/>
    <dgm:cxn modelId="{FAFAE1C1-6DCE-F643-BEAE-EC4888481872}" type="presParOf" srcId="{EB255E3B-60F4-5046-8B6D-CE90082A54F8}" destId="{5BF65326-675D-B144-BD6B-9DF703CF49B7}" srcOrd="1" destOrd="0" presId="urn:microsoft.com/office/officeart/2005/8/layout/pyramid4"/>
    <dgm:cxn modelId="{26C4297C-1639-954C-8A45-CB056936A587}" type="presParOf" srcId="{EB255E3B-60F4-5046-8B6D-CE90082A54F8}" destId="{4A3FA1C1-10F3-CD42-8D9F-70110BF5311C}" srcOrd="2" destOrd="0" presId="urn:microsoft.com/office/officeart/2005/8/layout/pyramid4"/>
    <dgm:cxn modelId="{CD78A0F8-3DB4-AF45-81F5-CD58955281E7}" type="presParOf" srcId="{EB255E3B-60F4-5046-8B6D-CE90082A54F8}" destId="{8E096431-D507-2B41-A8F7-CE1333511D6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0D2C4AC-4919-4654-BF55-674490CC257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AAF1C-6486-4215-9332-684C858E7CF9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b="1" dirty="0" smtClean="0">
              <a:solidFill>
                <a:srgbClr val="641303"/>
              </a:solidFill>
              <a:latin typeface="Source Sans Pro"/>
              <a:cs typeface="Source Sans Pro"/>
            </a:rPr>
            <a:t>Enforce Not</a:t>
          </a:r>
          <a:endParaRPr lang="en-US" b="1" dirty="0">
            <a:solidFill>
              <a:srgbClr val="641303"/>
            </a:solidFill>
            <a:latin typeface="Source Sans Pro"/>
            <a:cs typeface="Source Sans Pro"/>
          </a:endParaRPr>
        </a:p>
      </dgm:t>
    </dgm:pt>
    <dgm:pt modelId="{F5534DEF-B5FA-4AAE-AA81-558B799B65CF}" type="parTrans" cxnId="{31C0F347-B99D-4A02-8C08-D9717AD947F7}">
      <dgm:prSet/>
      <dgm:spPr/>
      <dgm:t>
        <a:bodyPr/>
        <a:lstStyle/>
        <a:p>
          <a:endParaRPr lang="en-US"/>
        </a:p>
      </dgm:t>
    </dgm:pt>
    <dgm:pt modelId="{73A7B24E-EB87-482C-A55D-EDD5B338037D}" type="sibTrans" cxnId="{31C0F347-B99D-4A02-8C08-D9717AD947F7}">
      <dgm:prSet/>
      <dgm:spPr/>
      <dgm:t>
        <a:bodyPr/>
        <a:lstStyle/>
        <a:p>
          <a:endParaRPr lang="en-US"/>
        </a:p>
      </dgm:t>
    </dgm:pt>
    <dgm:pt modelId="{E6922984-EAE7-4F5D-AE32-F35ABBC8175B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2800" b="1" dirty="0" smtClean="0">
              <a:solidFill>
                <a:srgbClr val="641303"/>
              </a:solidFill>
              <a:latin typeface="Source Sans Pro"/>
              <a:cs typeface="Source Sans Pro"/>
            </a:rPr>
            <a:t>Fraud</a:t>
          </a:r>
          <a:endParaRPr lang="en-US" sz="2800" b="1" dirty="0">
            <a:solidFill>
              <a:srgbClr val="641303"/>
            </a:solidFill>
            <a:latin typeface="Source Sans Pro"/>
            <a:cs typeface="Source Sans Pro"/>
          </a:endParaRPr>
        </a:p>
      </dgm:t>
    </dgm:pt>
    <dgm:pt modelId="{CC981175-2801-4AB5-8960-D0A487447D70}" type="parTrans" cxnId="{D1AC3DC8-B7F3-4A32-8A3A-A66CB227E0E6}">
      <dgm:prSet/>
      <dgm:spPr/>
      <dgm:t>
        <a:bodyPr/>
        <a:lstStyle/>
        <a:p>
          <a:endParaRPr lang="en-US"/>
        </a:p>
      </dgm:t>
    </dgm:pt>
    <dgm:pt modelId="{BA13A67A-6520-4FE4-804E-B43AB673ACA9}" type="sibTrans" cxnId="{D1AC3DC8-B7F3-4A32-8A3A-A66CB227E0E6}">
      <dgm:prSet/>
      <dgm:spPr>
        <a:solidFill>
          <a:schemeClr val="accent4">
            <a:lumMod val="75000"/>
          </a:schemeClr>
        </a:solidFill>
        <a:ln>
          <a:solidFill>
            <a:srgbClr val="961C04"/>
          </a:solidFill>
        </a:ln>
      </dgm:spPr>
      <dgm:t>
        <a:bodyPr/>
        <a:lstStyle/>
        <a:p>
          <a:endParaRPr lang="en-US"/>
        </a:p>
      </dgm:t>
    </dgm:pt>
    <dgm:pt modelId="{36783F12-1C5D-492A-8B77-9EF0FC0CA05F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accent5">
                  <a:lumMod val="50000"/>
                </a:schemeClr>
              </a:solidFill>
              <a:latin typeface="Source Sans Pro"/>
              <a:cs typeface="Source Sans Pro"/>
            </a:rPr>
            <a:t>Contravene Strong Public Policy of Forum</a:t>
          </a:r>
          <a:endParaRPr lang="en-US" sz="2800" b="1" dirty="0">
            <a:solidFill>
              <a:schemeClr val="accent5">
                <a:lumMod val="50000"/>
              </a:schemeClr>
            </a:solidFill>
            <a:latin typeface="Source Sans Pro"/>
            <a:cs typeface="Source Sans Pro"/>
          </a:endParaRPr>
        </a:p>
      </dgm:t>
    </dgm:pt>
    <dgm:pt modelId="{D752EB83-F64A-4B0F-B994-A0A1BB97D4FB}" type="parTrans" cxnId="{15DDDB23-5C6A-46C0-9D47-4FF781686265}">
      <dgm:prSet/>
      <dgm:spPr/>
      <dgm:t>
        <a:bodyPr/>
        <a:lstStyle/>
        <a:p>
          <a:endParaRPr lang="en-US"/>
        </a:p>
      </dgm:t>
    </dgm:pt>
    <dgm:pt modelId="{AEA60F59-0BDF-47D8-AA99-FADE6EAEE63C}" type="sibTrans" cxnId="{15DDDB23-5C6A-46C0-9D47-4FF781686265}">
      <dgm:prSet/>
      <dgm:spPr>
        <a:solidFill>
          <a:srgbClr val="A6500C"/>
        </a:solidFill>
        <a:ln>
          <a:solidFill>
            <a:srgbClr val="961C04"/>
          </a:solidFill>
        </a:ln>
      </dgm:spPr>
      <dgm:t>
        <a:bodyPr/>
        <a:lstStyle/>
        <a:p>
          <a:endParaRPr lang="en-US"/>
        </a:p>
      </dgm:t>
    </dgm:pt>
    <dgm:pt modelId="{2548C9FF-64B2-447D-B6FF-5674390EB929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2700" b="1" dirty="0" smtClean="0">
              <a:solidFill>
                <a:srgbClr val="641303"/>
              </a:solidFill>
              <a:latin typeface="Source Sans Pro"/>
              <a:cs typeface="Source Sans Pro"/>
            </a:rPr>
            <a:t>Fundament. Unfair</a:t>
          </a:r>
          <a:endParaRPr lang="en-US" sz="2700" b="1" dirty="0">
            <a:solidFill>
              <a:srgbClr val="641303"/>
            </a:solidFill>
            <a:latin typeface="Source Sans Pro"/>
            <a:cs typeface="Source Sans Pro"/>
          </a:endParaRPr>
        </a:p>
      </dgm:t>
    </dgm:pt>
    <dgm:pt modelId="{EEFC46E3-E01F-408D-AC4F-94D0942E6F1C}" type="parTrans" cxnId="{0A0E2F4B-61DE-440C-8E31-AE92DA63BDD6}">
      <dgm:prSet/>
      <dgm:spPr/>
      <dgm:t>
        <a:bodyPr/>
        <a:lstStyle/>
        <a:p>
          <a:endParaRPr lang="en-US"/>
        </a:p>
      </dgm:t>
    </dgm:pt>
    <dgm:pt modelId="{5288FB29-AA88-413C-8402-F0D61B3E314A}" type="sibTrans" cxnId="{0A0E2F4B-61DE-440C-8E31-AE92DA63BDD6}">
      <dgm:prSet/>
      <dgm:spPr>
        <a:solidFill>
          <a:srgbClr val="A6500C"/>
        </a:solidFill>
        <a:ln>
          <a:solidFill>
            <a:srgbClr val="961C04"/>
          </a:solidFill>
        </a:ln>
      </dgm:spPr>
      <dgm:t>
        <a:bodyPr/>
        <a:lstStyle/>
        <a:p>
          <a:endParaRPr lang="en-US"/>
        </a:p>
      </dgm:t>
    </dgm:pt>
    <dgm:pt modelId="{11277A90-8746-2741-9002-56A9B0CCE8E6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641303"/>
          </a:solidFill>
        </a:ln>
      </dgm:spPr>
      <dgm:t>
        <a:bodyPr/>
        <a:lstStyle/>
        <a:p>
          <a:r>
            <a:rPr lang="en-US" sz="2800" b="1" dirty="0" smtClean="0">
              <a:solidFill>
                <a:srgbClr val="641303"/>
              </a:solidFill>
              <a:latin typeface="Source Sans Pro"/>
              <a:cs typeface="Source Sans Pro"/>
            </a:rPr>
            <a:t>No Notice</a:t>
          </a:r>
          <a:endParaRPr lang="en-US" sz="2800" b="1" dirty="0">
            <a:solidFill>
              <a:srgbClr val="641303"/>
            </a:solidFill>
            <a:latin typeface="Source Sans Pro"/>
            <a:cs typeface="Source Sans Pro"/>
          </a:endParaRPr>
        </a:p>
      </dgm:t>
    </dgm:pt>
    <dgm:pt modelId="{7934000B-EE20-E84C-8634-2EF222ADFBE5}" type="parTrans" cxnId="{D5D964D6-1855-8D4E-89E6-BA59D9EE2691}">
      <dgm:prSet/>
      <dgm:spPr/>
      <dgm:t>
        <a:bodyPr/>
        <a:lstStyle/>
        <a:p>
          <a:endParaRPr lang="en-US"/>
        </a:p>
      </dgm:t>
    </dgm:pt>
    <dgm:pt modelId="{52874A56-7B3C-3A4C-9DCD-E4780E0696AA}" type="sibTrans" cxnId="{D5D964D6-1855-8D4E-89E6-BA59D9EE2691}">
      <dgm:prSet/>
      <dgm:spPr>
        <a:solidFill>
          <a:schemeClr val="accent4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3A9E7AE-6C85-40A7-A4FD-806B8030E73C}" type="pres">
      <dgm:prSet presAssocID="{30D2C4AC-4919-4654-BF55-674490CC25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FDB79-EA35-42E2-B536-543F1A1EA0F2}" type="pres">
      <dgm:prSet presAssocID="{952AAF1C-6486-4215-9332-684C858E7CF9}" presName="centerShape" presStyleLbl="node0" presStyleIdx="0" presStyleCnt="1" custLinFactNeighborX="-1554"/>
      <dgm:spPr/>
      <dgm:t>
        <a:bodyPr/>
        <a:lstStyle/>
        <a:p>
          <a:endParaRPr lang="en-US"/>
        </a:p>
      </dgm:t>
    </dgm:pt>
    <dgm:pt modelId="{BAC62836-1A8E-46BC-8F2B-308D74701C31}" type="pres">
      <dgm:prSet presAssocID="{E6922984-EAE7-4F5D-AE32-F35ABBC8175B}" presName="node" presStyleLbl="node1" presStyleIdx="0" presStyleCnt="4" custScaleX="149365" custRadScaleRad="100067" custRadScaleInc="2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B1F50-5EA0-4C29-8D55-983DC0667492}" type="pres">
      <dgm:prSet presAssocID="{E6922984-EAE7-4F5D-AE32-F35ABBC8175B}" presName="dummy" presStyleCnt="0"/>
      <dgm:spPr/>
    </dgm:pt>
    <dgm:pt modelId="{6AB4430A-297E-4667-929B-AEB8D63D5A55}" type="pres">
      <dgm:prSet presAssocID="{BA13A67A-6520-4FE4-804E-B43AB673ACA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719D0B3-2915-4D86-AD56-CC0FDA645C0A}" type="pres">
      <dgm:prSet presAssocID="{36783F12-1C5D-492A-8B77-9EF0FC0CA05F}" presName="node" presStyleLbl="node1" presStyleIdx="1" presStyleCnt="4" custScaleX="149879" custScaleY="137022" custRadScaleRad="100048" custRadScaleInc="5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E9210-47BA-4734-9F67-962D594DB78F}" type="pres">
      <dgm:prSet presAssocID="{36783F12-1C5D-492A-8B77-9EF0FC0CA05F}" presName="dummy" presStyleCnt="0"/>
      <dgm:spPr/>
    </dgm:pt>
    <dgm:pt modelId="{E7B41644-BA7F-44EE-A9B3-100B42AD83DA}" type="pres">
      <dgm:prSet presAssocID="{AEA60F59-0BDF-47D8-AA99-FADE6EAEE63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78DF2DB-612C-4797-A5FE-BE217A244D74}" type="pres">
      <dgm:prSet presAssocID="{2548C9FF-64B2-447D-B6FF-5674390EB929}" presName="node" presStyleLbl="node1" presStyleIdx="2" presStyleCnt="4" custScaleX="135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D27A9-F422-4595-B116-4258608D06F3}" type="pres">
      <dgm:prSet presAssocID="{2548C9FF-64B2-447D-B6FF-5674390EB929}" presName="dummy" presStyleCnt="0"/>
      <dgm:spPr/>
    </dgm:pt>
    <dgm:pt modelId="{1E57C2E9-6863-4A21-830B-52CEF20B3651}" type="pres">
      <dgm:prSet presAssocID="{5288FB29-AA88-413C-8402-F0D61B3E314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887D72E-0D5B-AF42-A96F-21B7533281CD}" type="pres">
      <dgm:prSet presAssocID="{11277A90-8746-2741-9002-56A9B0CCE8E6}" presName="node" presStyleLbl="node1" presStyleIdx="3" presStyleCnt="4" custScaleX="125711" custScaleY="115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EDCF5-8669-FD49-8013-C1BC78483BA7}" type="pres">
      <dgm:prSet presAssocID="{11277A90-8746-2741-9002-56A9B0CCE8E6}" presName="dummy" presStyleCnt="0"/>
      <dgm:spPr/>
    </dgm:pt>
    <dgm:pt modelId="{CA8CD47E-45C9-EE4D-9D3E-2D0415D95B9C}" type="pres">
      <dgm:prSet presAssocID="{52874A56-7B3C-3A4C-9DCD-E4780E0696A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A0E2F4B-61DE-440C-8E31-AE92DA63BDD6}" srcId="{952AAF1C-6486-4215-9332-684C858E7CF9}" destId="{2548C9FF-64B2-447D-B6FF-5674390EB929}" srcOrd="2" destOrd="0" parTransId="{EEFC46E3-E01F-408D-AC4F-94D0942E6F1C}" sibTransId="{5288FB29-AA88-413C-8402-F0D61B3E314A}"/>
    <dgm:cxn modelId="{579A1274-0EED-7045-9D5C-356B5D26364B}" type="presOf" srcId="{52874A56-7B3C-3A4C-9DCD-E4780E0696AA}" destId="{CA8CD47E-45C9-EE4D-9D3E-2D0415D95B9C}" srcOrd="0" destOrd="0" presId="urn:microsoft.com/office/officeart/2005/8/layout/radial6"/>
    <dgm:cxn modelId="{ADBC3A95-979D-D640-81DA-CFE8D2EE35CB}" type="presOf" srcId="{5288FB29-AA88-413C-8402-F0D61B3E314A}" destId="{1E57C2E9-6863-4A21-830B-52CEF20B3651}" srcOrd="0" destOrd="0" presId="urn:microsoft.com/office/officeart/2005/8/layout/radial6"/>
    <dgm:cxn modelId="{0405C415-E36F-E54C-A54F-24DD1B1FB63C}" type="presOf" srcId="{36783F12-1C5D-492A-8B77-9EF0FC0CA05F}" destId="{8719D0B3-2915-4D86-AD56-CC0FDA645C0A}" srcOrd="0" destOrd="0" presId="urn:microsoft.com/office/officeart/2005/8/layout/radial6"/>
    <dgm:cxn modelId="{31C0F347-B99D-4A02-8C08-D9717AD947F7}" srcId="{30D2C4AC-4919-4654-BF55-674490CC2572}" destId="{952AAF1C-6486-4215-9332-684C858E7CF9}" srcOrd="0" destOrd="0" parTransId="{F5534DEF-B5FA-4AAE-AA81-558B799B65CF}" sibTransId="{73A7B24E-EB87-482C-A55D-EDD5B338037D}"/>
    <dgm:cxn modelId="{FE702095-DBD1-2049-AD0C-1286B64162E6}" type="presOf" srcId="{11277A90-8746-2741-9002-56A9B0CCE8E6}" destId="{0887D72E-0D5B-AF42-A96F-21B7533281CD}" srcOrd="0" destOrd="0" presId="urn:microsoft.com/office/officeart/2005/8/layout/radial6"/>
    <dgm:cxn modelId="{7F393E3E-81C0-E44C-9557-D885F4C53754}" type="presOf" srcId="{2548C9FF-64B2-447D-B6FF-5674390EB929}" destId="{E78DF2DB-612C-4797-A5FE-BE217A244D74}" srcOrd="0" destOrd="0" presId="urn:microsoft.com/office/officeart/2005/8/layout/radial6"/>
    <dgm:cxn modelId="{15DDDB23-5C6A-46C0-9D47-4FF781686265}" srcId="{952AAF1C-6486-4215-9332-684C858E7CF9}" destId="{36783F12-1C5D-492A-8B77-9EF0FC0CA05F}" srcOrd="1" destOrd="0" parTransId="{D752EB83-F64A-4B0F-B994-A0A1BB97D4FB}" sibTransId="{AEA60F59-0BDF-47D8-AA99-FADE6EAEE63C}"/>
    <dgm:cxn modelId="{86BF9FA6-2FC7-7B48-BB55-64DC8EE011DF}" type="presOf" srcId="{952AAF1C-6486-4215-9332-684C858E7CF9}" destId="{0B4FDB79-EA35-42E2-B536-543F1A1EA0F2}" srcOrd="0" destOrd="0" presId="urn:microsoft.com/office/officeart/2005/8/layout/radial6"/>
    <dgm:cxn modelId="{977AEB59-5798-7845-B42D-8E2C8F281FE9}" type="presOf" srcId="{30D2C4AC-4919-4654-BF55-674490CC2572}" destId="{83A9E7AE-6C85-40A7-A4FD-806B8030E73C}" srcOrd="0" destOrd="0" presId="urn:microsoft.com/office/officeart/2005/8/layout/radial6"/>
    <dgm:cxn modelId="{DA3F4DF7-7A11-0C4F-9B0D-938B019B3481}" type="presOf" srcId="{AEA60F59-0BDF-47D8-AA99-FADE6EAEE63C}" destId="{E7B41644-BA7F-44EE-A9B3-100B42AD83DA}" srcOrd="0" destOrd="0" presId="urn:microsoft.com/office/officeart/2005/8/layout/radial6"/>
    <dgm:cxn modelId="{C013EDC2-5FE3-5846-8EBE-6D23211BBE55}" type="presOf" srcId="{BA13A67A-6520-4FE4-804E-B43AB673ACA9}" destId="{6AB4430A-297E-4667-929B-AEB8D63D5A55}" srcOrd="0" destOrd="0" presId="urn:microsoft.com/office/officeart/2005/8/layout/radial6"/>
    <dgm:cxn modelId="{D5D964D6-1855-8D4E-89E6-BA59D9EE2691}" srcId="{952AAF1C-6486-4215-9332-684C858E7CF9}" destId="{11277A90-8746-2741-9002-56A9B0CCE8E6}" srcOrd="3" destOrd="0" parTransId="{7934000B-EE20-E84C-8634-2EF222ADFBE5}" sibTransId="{52874A56-7B3C-3A4C-9DCD-E4780E0696AA}"/>
    <dgm:cxn modelId="{F3660E61-530E-E441-A6CA-1B34EA385DFB}" type="presOf" srcId="{E6922984-EAE7-4F5D-AE32-F35ABBC8175B}" destId="{BAC62836-1A8E-46BC-8F2B-308D74701C31}" srcOrd="0" destOrd="0" presId="urn:microsoft.com/office/officeart/2005/8/layout/radial6"/>
    <dgm:cxn modelId="{D1AC3DC8-B7F3-4A32-8A3A-A66CB227E0E6}" srcId="{952AAF1C-6486-4215-9332-684C858E7CF9}" destId="{E6922984-EAE7-4F5D-AE32-F35ABBC8175B}" srcOrd="0" destOrd="0" parTransId="{CC981175-2801-4AB5-8960-D0A487447D70}" sibTransId="{BA13A67A-6520-4FE4-804E-B43AB673ACA9}"/>
    <dgm:cxn modelId="{A0CC8521-412F-6C41-95D5-02DC515F4655}" type="presParOf" srcId="{83A9E7AE-6C85-40A7-A4FD-806B8030E73C}" destId="{0B4FDB79-EA35-42E2-B536-543F1A1EA0F2}" srcOrd="0" destOrd="0" presId="urn:microsoft.com/office/officeart/2005/8/layout/radial6"/>
    <dgm:cxn modelId="{C39E9964-C0F8-C84C-A896-A62AD330E8D2}" type="presParOf" srcId="{83A9E7AE-6C85-40A7-A4FD-806B8030E73C}" destId="{BAC62836-1A8E-46BC-8F2B-308D74701C31}" srcOrd="1" destOrd="0" presId="urn:microsoft.com/office/officeart/2005/8/layout/radial6"/>
    <dgm:cxn modelId="{2267F02C-D5B4-5F47-B9E2-AF8E815DE68F}" type="presParOf" srcId="{83A9E7AE-6C85-40A7-A4FD-806B8030E73C}" destId="{2A7B1F50-5EA0-4C29-8D55-983DC0667492}" srcOrd="2" destOrd="0" presId="urn:microsoft.com/office/officeart/2005/8/layout/radial6"/>
    <dgm:cxn modelId="{A4FFA56C-2E43-314F-8DDD-F63551B15C30}" type="presParOf" srcId="{83A9E7AE-6C85-40A7-A4FD-806B8030E73C}" destId="{6AB4430A-297E-4667-929B-AEB8D63D5A55}" srcOrd="3" destOrd="0" presId="urn:microsoft.com/office/officeart/2005/8/layout/radial6"/>
    <dgm:cxn modelId="{6ED02C11-10D6-AC4E-81CC-664962B5A15C}" type="presParOf" srcId="{83A9E7AE-6C85-40A7-A4FD-806B8030E73C}" destId="{8719D0B3-2915-4D86-AD56-CC0FDA645C0A}" srcOrd="4" destOrd="0" presId="urn:microsoft.com/office/officeart/2005/8/layout/radial6"/>
    <dgm:cxn modelId="{88FD4F74-B117-E745-AB97-898E81C408E1}" type="presParOf" srcId="{83A9E7AE-6C85-40A7-A4FD-806B8030E73C}" destId="{271E9210-47BA-4734-9F67-962D594DB78F}" srcOrd="5" destOrd="0" presId="urn:microsoft.com/office/officeart/2005/8/layout/radial6"/>
    <dgm:cxn modelId="{2A2A4ACE-1112-F246-A240-413237B26BFC}" type="presParOf" srcId="{83A9E7AE-6C85-40A7-A4FD-806B8030E73C}" destId="{E7B41644-BA7F-44EE-A9B3-100B42AD83DA}" srcOrd="6" destOrd="0" presId="urn:microsoft.com/office/officeart/2005/8/layout/radial6"/>
    <dgm:cxn modelId="{CCF4CAA5-940C-9C4E-A0ED-C9427DE4C915}" type="presParOf" srcId="{83A9E7AE-6C85-40A7-A4FD-806B8030E73C}" destId="{E78DF2DB-612C-4797-A5FE-BE217A244D74}" srcOrd="7" destOrd="0" presId="urn:microsoft.com/office/officeart/2005/8/layout/radial6"/>
    <dgm:cxn modelId="{C6AAC526-4F10-8C4E-9D6C-B6E9E773BD93}" type="presParOf" srcId="{83A9E7AE-6C85-40A7-A4FD-806B8030E73C}" destId="{08DD27A9-F422-4595-B116-4258608D06F3}" srcOrd="8" destOrd="0" presId="urn:microsoft.com/office/officeart/2005/8/layout/radial6"/>
    <dgm:cxn modelId="{732D215E-FF03-3C48-AD3D-71882998648B}" type="presParOf" srcId="{83A9E7AE-6C85-40A7-A4FD-806B8030E73C}" destId="{1E57C2E9-6863-4A21-830B-52CEF20B3651}" srcOrd="9" destOrd="0" presId="urn:microsoft.com/office/officeart/2005/8/layout/radial6"/>
    <dgm:cxn modelId="{F12227B4-DB00-C741-912E-2B8F560DDC27}" type="presParOf" srcId="{83A9E7AE-6C85-40A7-A4FD-806B8030E73C}" destId="{0887D72E-0D5B-AF42-A96F-21B7533281CD}" srcOrd="10" destOrd="0" presId="urn:microsoft.com/office/officeart/2005/8/layout/radial6"/>
    <dgm:cxn modelId="{7E1D2148-C770-4340-BFE6-5461BF7F3127}" type="presParOf" srcId="{83A9E7AE-6C85-40A7-A4FD-806B8030E73C}" destId="{3A2EDCF5-8669-FD49-8013-C1BC78483BA7}" srcOrd="11" destOrd="0" presId="urn:microsoft.com/office/officeart/2005/8/layout/radial6"/>
    <dgm:cxn modelId="{89687010-46A6-B644-8FC9-BE06CB304507}" type="presParOf" srcId="{83A9E7AE-6C85-40A7-A4FD-806B8030E73C}" destId="{CA8CD47E-45C9-EE4D-9D3E-2D0415D95B9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D7CB1B9-BAF3-4232-98FA-E0EEFEE2D88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1FAD1-6431-4251-8030-8C97767E90D0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ource Sans Pro"/>
              <a:cs typeface="Source Sans Pro"/>
            </a:rPr>
            <a:t>Although contract provided venue shall be in Linn, County Oregon, D removed action to federal court</a:t>
          </a:r>
          <a:endParaRPr lang="en-US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156C330A-C20F-41BE-B2EB-BF823FC8C426}" type="parTrans" cxnId="{95DE409E-B870-44B2-935E-75D6B2167782}">
      <dgm:prSet/>
      <dgm:spPr/>
      <dgm:t>
        <a:bodyPr/>
        <a:lstStyle/>
        <a:p>
          <a:endParaRPr lang="en-US"/>
        </a:p>
      </dgm:t>
    </dgm:pt>
    <dgm:pt modelId="{DF5837BB-CBA3-408C-8068-A4BA2082BA94}" type="sibTrans" cxnId="{95DE409E-B870-44B2-935E-75D6B2167782}">
      <dgm:prSet/>
      <dgm:spPr>
        <a:solidFill>
          <a:srgbClr val="686F76"/>
        </a:solidFill>
      </dgm:spPr>
      <dgm:t>
        <a:bodyPr/>
        <a:lstStyle/>
        <a:p>
          <a:endParaRPr lang="en-US" dirty="0"/>
        </a:p>
      </dgm:t>
    </dgm:pt>
    <dgm:pt modelId="{84EC65D9-7AF1-4851-B17D-D4B729D53AD2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ource Sans Pro"/>
              <a:cs typeface="Source Sans Pro"/>
            </a:rPr>
            <a:t>Linn County lies within District of Oregon, Eugene Division, but there is no federal courthouse in Linn County</a:t>
          </a:r>
          <a:endParaRPr lang="en-US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5920E522-E2A6-44ED-BC4B-BA3872CC890C}" type="parTrans" cxnId="{CE4198D2-A367-4068-8EFF-B66676C6BD97}">
      <dgm:prSet/>
      <dgm:spPr/>
      <dgm:t>
        <a:bodyPr/>
        <a:lstStyle/>
        <a:p>
          <a:endParaRPr lang="en-US"/>
        </a:p>
      </dgm:t>
    </dgm:pt>
    <dgm:pt modelId="{CF592227-81F4-4F10-A77A-2655ECD3095F}" type="sibTrans" cxnId="{CE4198D2-A367-4068-8EFF-B66676C6BD97}">
      <dgm:prSet/>
      <dgm:spPr>
        <a:solidFill>
          <a:srgbClr val="686F76"/>
        </a:solidFill>
      </dgm:spPr>
      <dgm:t>
        <a:bodyPr/>
        <a:lstStyle/>
        <a:p>
          <a:endParaRPr lang="en-US" dirty="0"/>
        </a:p>
      </dgm:t>
    </dgm:pt>
    <dgm:pt modelId="{A0D41E91-CA5D-4919-BE69-1FA039677AF5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6000" b="1" dirty="0" smtClean="0">
              <a:solidFill>
                <a:schemeClr val="tx1"/>
              </a:solidFill>
              <a:latin typeface="Source Sans Pro"/>
              <a:cs typeface="Source Sans Pro"/>
            </a:rPr>
            <a:t>Remand?</a:t>
          </a:r>
          <a:endParaRPr lang="en-US" sz="6000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F29BED48-2E8E-4EE8-A293-C7BC1D9346B1}" type="parTrans" cxnId="{896DB0F4-397D-48C9-894E-6123EF563EF7}">
      <dgm:prSet/>
      <dgm:spPr/>
      <dgm:t>
        <a:bodyPr/>
        <a:lstStyle/>
        <a:p>
          <a:endParaRPr lang="en-US"/>
        </a:p>
      </dgm:t>
    </dgm:pt>
    <dgm:pt modelId="{E40980B7-43AD-4D6D-8E01-42739EC3F27C}" type="sibTrans" cxnId="{896DB0F4-397D-48C9-894E-6123EF563EF7}">
      <dgm:prSet/>
      <dgm:spPr/>
      <dgm:t>
        <a:bodyPr/>
        <a:lstStyle/>
        <a:p>
          <a:endParaRPr lang="en-US"/>
        </a:p>
      </dgm:t>
    </dgm:pt>
    <dgm:pt modelId="{D0F2CA72-8A0D-4B7F-BCAC-D8A2504F35B5}">
      <dgm:prSet/>
      <dgm:spPr>
        <a:solidFill>
          <a:srgbClr val="B4FF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ource Sans Pro"/>
              <a:cs typeface="Source Sans Pro"/>
            </a:rPr>
            <a:t>City sues out of state engineering company in Linn County Oregon state court for breach of contract</a:t>
          </a:r>
          <a:endParaRPr lang="en-US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06085D41-5FBB-4A5F-8D73-5CFFACE231AC}" type="parTrans" cxnId="{765F00E6-D002-454F-A559-909D538AD9FD}">
      <dgm:prSet/>
      <dgm:spPr/>
      <dgm:t>
        <a:bodyPr/>
        <a:lstStyle/>
        <a:p>
          <a:endParaRPr lang="en-US"/>
        </a:p>
      </dgm:t>
    </dgm:pt>
    <dgm:pt modelId="{1B41A9E1-536D-48C0-999F-7E508448A970}" type="sibTrans" cxnId="{765F00E6-D002-454F-A559-909D538AD9F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FE87BE18-3AB2-452A-834A-C9D1B11FE047}" type="pres">
      <dgm:prSet presAssocID="{6D7CB1B9-BAF3-4232-98FA-E0EEFEE2D8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C0343-7AF5-4ECB-B1C8-02B68833D8D5}" type="pres">
      <dgm:prSet presAssocID="{D0F2CA72-8A0D-4B7F-BCAC-D8A2504F35B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B5DC1-9A37-48C9-9109-D6A73C18EAFD}" type="pres">
      <dgm:prSet presAssocID="{1B41A9E1-536D-48C0-999F-7E508448A97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B0D37AD-F85F-4675-B8BE-F36F391B8CF5}" type="pres">
      <dgm:prSet presAssocID="{1B41A9E1-536D-48C0-999F-7E508448A97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743908E-1FD5-4410-87F4-E1BE0A40B5BA}" type="pres">
      <dgm:prSet presAssocID="{DE11FAD1-6431-4251-8030-8C97767E90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2AA90-2D9A-4664-9B95-81A1E9D2587F}" type="pres">
      <dgm:prSet presAssocID="{DF5837BB-CBA3-408C-8068-A4BA2082BA9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3FE4BC9-DE81-460E-9169-FB3F66D5F45B}" type="pres">
      <dgm:prSet presAssocID="{DF5837BB-CBA3-408C-8068-A4BA2082BA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8C7D4F5-8ED3-4A8E-A970-E8C93468ED83}" type="pres">
      <dgm:prSet presAssocID="{84EC65D9-7AF1-4851-B17D-D4B729D53A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FD151-B0F4-4A53-B873-982E94A54B6A}" type="pres">
      <dgm:prSet presAssocID="{CF592227-81F4-4F10-A77A-2655ECD3095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3AFD4A3-102A-4ADF-9E7C-6CEFEAAFB628}" type="pres">
      <dgm:prSet presAssocID="{CF592227-81F4-4F10-A77A-2655ECD3095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FC113DD-FDC2-400D-B8DD-7531BFE8A27E}" type="pres">
      <dgm:prSet presAssocID="{A0D41E91-CA5D-4919-BE69-1FA039677A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4198D2-A367-4068-8EFF-B66676C6BD97}" srcId="{6D7CB1B9-BAF3-4232-98FA-E0EEFEE2D88F}" destId="{84EC65D9-7AF1-4851-B17D-D4B729D53AD2}" srcOrd="2" destOrd="0" parTransId="{5920E522-E2A6-44ED-BC4B-BA3872CC890C}" sibTransId="{CF592227-81F4-4F10-A77A-2655ECD3095F}"/>
    <dgm:cxn modelId="{14C91163-9B9F-4DF6-84B9-EF4584F39FA3}" type="presOf" srcId="{DF5837BB-CBA3-408C-8068-A4BA2082BA94}" destId="{03FE4BC9-DE81-460E-9169-FB3F66D5F45B}" srcOrd="1" destOrd="0" presId="urn:microsoft.com/office/officeart/2005/8/layout/process5"/>
    <dgm:cxn modelId="{7538C1F9-314A-4044-8672-64ACA422109C}" type="presOf" srcId="{84EC65D9-7AF1-4851-B17D-D4B729D53AD2}" destId="{58C7D4F5-8ED3-4A8E-A970-E8C93468ED83}" srcOrd="0" destOrd="0" presId="urn:microsoft.com/office/officeart/2005/8/layout/process5"/>
    <dgm:cxn modelId="{3FFA6596-9DC2-4F6B-B5DD-2FBCD3605ED9}" type="presOf" srcId="{CF592227-81F4-4F10-A77A-2655ECD3095F}" destId="{E3AFD4A3-102A-4ADF-9E7C-6CEFEAAFB628}" srcOrd="1" destOrd="0" presId="urn:microsoft.com/office/officeart/2005/8/layout/process5"/>
    <dgm:cxn modelId="{A99CD026-958D-4366-A57E-588E2CFFA66A}" type="presOf" srcId="{1B41A9E1-536D-48C0-999F-7E508448A970}" destId="{DB0D37AD-F85F-4675-B8BE-F36F391B8CF5}" srcOrd="1" destOrd="0" presId="urn:microsoft.com/office/officeart/2005/8/layout/process5"/>
    <dgm:cxn modelId="{195B3CE3-20AE-422F-B630-313C3BC0EE4C}" type="presOf" srcId="{DE11FAD1-6431-4251-8030-8C97767E90D0}" destId="{8743908E-1FD5-4410-87F4-E1BE0A40B5BA}" srcOrd="0" destOrd="0" presId="urn:microsoft.com/office/officeart/2005/8/layout/process5"/>
    <dgm:cxn modelId="{29CA5959-0FF6-4CCE-874D-762F3711B8B8}" type="presOf" srcId="{1B41A9E1-536D-48C0-999F-7E508448A970}" destId="{6D8B5DC1-9A37-48C9-9109-D6A73C18EAFD}" srcOrd="0" destOrd="0" presId="urn:microsoft.com/office/officeart/2005/8/layout/process5"/>
    <dgm:cxn modelId="{765F00E6-D002-454F-A559-909D538AD9FD}" srcId="{6D7CB1B9-BAF3-4232-98FA-E0EEFEE2D88F}" destId="{D0F2CA72-8A0D-4B7F-BCAC-D8A2504F35B5}" srcOrd="0" destOrd="0" parTransId="{06085D41-5FBB-4A5F-8D73-5CFFACE231AC}" sibTransId="{1B41A9E1-536D-48C0-999F-7E508448A970}"/>
    <dgm:cxn modelId="{A6F1EF04-F47E-4C5D-AEE9-6D195CDBD36A}" type="presOf" srcId="{D0F2CA72-8A0D-4B7F-BCAC-D8A2504F35B5}" destId="{5E1C0343-7AF5-4ECB-B1C8-02B68833D8D5}" srcOrd="0" destOrd="0" presId="urn:microsoft.com/office/officeart/2005/8/layout/process5"/>
    <dgm:cxn modelId="{08A0798E-9DA8-465F-9AEF-B15C22071310}" type="presOf" srcId="{CF592227-81F4-4F10-A77A-2655ECD3095F}" destId="{B24FD151-B0F4-4A53-B873-982E94A54B6A}" srcOrd="0" destOrd="0" presId="urn:microsoft.com/office/officeart/2005/8/layout/process5"/>
    <dgm:cxn modelId="{9E5D2E56-F357-4F79-B2E1-4AEB21E6CDA8}" type="presOf" srcId="{DF5837BB-CBA3-408C-8068-A4BA2082BA94}" destId="{5512AA90-2D9A-4664-9B95-81A1E9D2587F}" srcOrd="0" destOrd="0" presId="urn:microsoft.com/office/officeart/2005/8/layout/process5"/>
    <dgm:cxn modelId="{F8543C93-0D4A-4E2F-B773-9F8AAFFABAEE}" type="presOf" srcId="{6D7CB1B9-BAF3-4232-98FA-E0EEFEE2D88F}" destId="{FE87BE18-3AB2-452A-834A-C9D1B11FE047}" srcOrd="0" destOrd="0" presId="urn:microsoft.com/office/officeart/2005/8/layout/process5"/>
    <dgm:cxn modelId="{896DB0F4-397D-48C9-894E-6123EF563EF7}" srcId="{6D7CB1B9-BAF3-4232-98FA-E0EEFEE2D88F}" destId="{A0D41E91-CA5D-4919-BE69-1FA039677AF5}" srcOrd="3" destOrd="0" parTransId="{F29BED48-2E8E-4EE8-A293-C7BC1D9346B1}" sibTransId="{E40980B7-43AD-4D6D-8E01-42739EC3F27C}"/>
    <dgm:cxn modelId="{95DE409E-B870-44B2-935E-75D6B2167782}" srcId="{6D7CB1B9-BAF3-4232-98FA-E0EEFEE2D88F}" destId="{DE11FAD1-6431-4251-8030-8C97767E90D0}" srcOrd="1" destOrd="0" parTransId="{156C330A-C20F-41BE-B2EB-BF823FC8C426}" sibTransId="{DF5837BB-CBA3-408C-8068-A4BA2082BA94}"/>
    <dgm:cxn modelId="{0EAD7746-CC13-4E46-8B04-D7DC4BB78DD9}" type="presOf" srcId="{A0D41E91-CA5D-4919-BE69-1FA039677AF5}" destId="{6FC113DD-FDC2-400D-B8DD-7531BFE8A27E}" srcOrd="0" destOrd="0" presId="urn:microsoft.com/office/officeart/2005/8/layout/process5"/>
    <dgm:cxn modelId="{23430E02-DDAF-477A-9614-D5A393B25204}" type="presParOf" srcId="{FE87BE18-3AB2-452A-834A-C9D1B11FE047}" destId="{5E1C0343-7AF5-4ECB-B1C8-02B68833D8D5}" srcOrd="0" destOrd="0" presId="urn:microsoft.com/office/officeart/2005/8/layout/process5"/>
    <dgm:cxn modelId="{09393E29-EFA8-4B60-A9B5-A2ACE083F6E4}" type="presParOf" srcId="{FE87BE18-3AB2-452A-834A-C9D1B11FE047}" destId="{6D8B5DC1-9A37-48C9-9109-D6A73C18EAFD}" srcOrd="1" destOrd="0" presId="urn:microsoft.com/office/officeart/2005/8/layout/process5"/>
    <dgm:cxn modelId="{0A09BF85-4F06-4506-96CF-B3357ECE91AD}" type="presParOf" srcId="{6D8B5DC1-9A37-48C9-9109-D6A73C18EAFD}" destId="{DB0D37AD-F85F-4675-B8BE-F36F391B8CF5}" srcOrd="0" destOrd="0" presId="urn:microsoft.com/office/officeart/2005/8/layout/process5"/>
    <dgm:cxn modelId="{0E6B665B-3021-4C30-B7F8-EDDAFBC46B83}" type="presParOf" srcId="{FE87BE18-3AB2-452A-834A-C9D1B11FE047}" destId="{8743908E-1FD5-4410-87F4-E1BE0A40B5BA}" srcOrd="2" destOrd="0" presId="urn:microsoft.com/office/officeart/2005/8/layout/process5"/>
    <dgm:cxn modelId="{4B4EFB3C-B180-4DD7-9ADB-03C314956297}" type="presParOf" srcId="{FE87BE18-3AB2-452A-834A-C9D1B11FE047}" destId="{5512AA90-2D9A-4664-9B95-81A1E9D2587F}" srcOrd="3" destOrd="0" presId="urn:microsoft.com/office/officeart/2005/8/layout/process5"/>
    <dgm:cxn modelId="{3E5A470C-7473-4CBE-BC87-3AEB9561C47E}" type="presParOf" srcId="{5512AA90-2D9A-4664-9B95-81A1E9D2587F}" destId="{03FE4BC9-DE81-460E-9169-FB3F66D5F45B}" srcOrd="0" destOrd="0" presId="urn:microsoft.com/office/officeart/2005/8/layout/process5"/>
    <dgm:cxn modelId="{0F22BA26-3F1C-4317-A3D0-D6C6C9917C7F}" type="presParOf" srcId="{FE87BE18-3AB2-452A-834A-C9D1B11FE047}" destId="{58C7D4F5-8ED3-4A8E-A970-E8C93468ED83}" srcOrd="4" destOrd="0" presId="urn:microsoft.com/office/officeart/2005/8/layout/process5"/>
    <dgm:cxn modelId="{0AA695A1-009C-4C96-95C4-91157B1A12A4}" type="presParOf" srcId="{FE87BE18-3AB2-452A-834A-C9D1B11FE047}" destId="{B24FD151-B0F4-4A53-B873-982E94A54B6A}" srcOrd="5" destOrd="0" presId="urn:microsoft.com/office/officeart/2005/8/layout/process5"/>
    <dgm:cxn modelId="{F1F5AB79-24BF-4B12-8CF7-6D6255F18424}" type="presParOf" srcId="{B24FD151-B0F4-4A53-B873-982E94A54B6A}" destId="{E3AFD4A3-102A-4ADF-9E7C-6CEFEAAFB628}" srcOrd="0" destOrd="0" presId="urn:microsoft.com/office/officeart/2005/8/layout/process5"/>
    <dgm:cxn modelId="{A179CC95-4836-4C65-9DE6-1D26AB6E05DD}" type="presParOf" srcId="{FE87BE18-3AB2-452A-834A-C9D1B11FE047}" destId="{6FC113DD-FDC2-400D-B8DD-7531BFE8A27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7D19F926-69D3-4FE1-BA06-06DEF00CEE1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DE5AD-15F0-4CEC-ABCB-6AA8EF093B5C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4000" b="1" u="sng" dirty="0" smtClean="0">
              <a:solidFill>
                <a:schemeClr val="bg1"/>
              </a:solidFill>
              <a:latin typeface="Source Sans Pro"/>
              <a:cs typeface="Source Sans Pro"/>
            </a:rPr>
            <a:t>T I -  TWO STEP</a:t>
          </a:r>
          <a:endParaRPr lang="en-US" sz="4000" b="1" dirty="0" smtClean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C5DD00E2-5AFF-4B52-B652-BAA91AD48C7E}" type="parTrans" cxnId="{C60225DD-D2AB-4B1F-BE87-24504C929F61}">
      <dgm:prSet/>
      <dgm:spPr/>
      <dgm:t>
        <a:bodyPr/>
        <a:lstStyle/>
        <a:p>
          <a:endParaRPr lang="en-US"/>
        </a:p>
      </dgm:t>
    </dgm:pt>
    <dgm:pt modelId="{10D5E94E-E0BE-443E-9782-D8817AEFA806}" type="sibTrans" cxnId="{C60225DD-D2AB-4B1F-BE87-24504C929F61}">
      <dgm:prSet/>
      <dgm:spPr>
        <a:solidFill>
          <a:schemeClr val="bg1">
            <a:lumMod val="65000"/>
          </a:schemeClr>
        </a:solidFill>
        <a:ln>
          <a:solidFill>
            <a:srgbClr val="FFFFFF"/>
          </a:solidFill>
        </a:ln>
      </dgm:spPr>
      <dgm:t>
        <a:bodyPr/>
        <a:lstStyle/>
        <a:p>
          <a:endParaRPr lang="en-US" dirty="0"/>
        </a:p>
      </dgm:t>
    </dgm:pt>
    <dgm:pt modelId="{A4C31BAD-6C9E-4004-99E4-02D92E03BCB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3000" dirty="0" smtClean="0">
              <a:latin typeface="Source Sans Pro"/>
              <a:cs typeface="Source Sans Pro"/>
            </a:rPr>
            <a:t>Consider  allegations showing plausible entitlement to relief</a:t>
          </a:r>
          <a:endParaRPr lang="en-US" sz="3000" dirty="0">
            <a:latin typeface="Source Sans Pro"/>
            <a:cs typeface="Source Sans Pro"/>
          </a:endParaRPr>
        </a:p>
      </dgm:t>
    </dgm:pt>
    <dgm:pt modelId="{87B42AB5-F1AA-4A3B-94DA-2CE6FB0FD3BC}" type="parTrans" cxnId="{AABDC948-D170-41C1-AE59-5C14F29C8C05}">
      <dgm:prSet/>
      <dgm:spPr/>
      <dgm:t>
        <a:bodyPr/>
        <a:lstStyle/>
        <a:p>
          <a:endParaRPr lang="en-US"/>
        </a:p>
      </dgm:t>
    </dgm:pt>
    <dgm:pt modelId="{BB644F44-AF7E-45E9-8184-6872CE315989}" type="sibTrans" cxnId="{AABDC948-D170-41C1-AE59-5C14F29C8C05}">
      <dgm:prSet/>
      <dgm:spPr>
        <a:solidFill>
          <a:srgbClr val="A6A6A6"/>
        </a:solidFill>
        <a:ln>
          <a:solidFill>
            <a:srgbClr val="FFFFFF"/>
          </a:solidFill>
        </a:ln>
      </dgm:spPr>
      <dgm:t>
        <a:bodyPr/>
        <a:lstStyle/>
        <a:p>
          <a:endParaRPr lang="en-US" dirty="0"/>
        </a:p>
      </dgm:t>
    </dgm:pt>
    <dgm:pt modelId="{4ED75077-FC74-4B84-B294-88F066BA411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Source Sans Pro"/>
              <a:cs typeface="Source Sans Pro"/>
            </a:rPr>
            <a:t>Ignore </a:t>
          </a:r>
          <a:r>
            <a:rPr lang="en-US" sz="3200" dirty="0" err="1" smtClean="0">
              <a:latin typeface="Source Sans Pro"/>
              <a:cs typeface="Source Sans Pro"/>
            </a:rPr>
            <a:t>Conclusory</a:t>
          </a:r>
          <a:r>
            <a:rPr lang="en-US" sz="3200" dirty="0" smtClean="0">
              <a:latin typeface="Source Sans Pro"/>
              <a:cs typeface="Source Sans Pro"/>
            </a:rPr>
            <a:t> Allegations</a:t>
          </a:r>
          <a:endParaRPr lang="en-US" sz="3200" dirty="0">
            <a:latin typeface="Source Sans Pro"/>
            <a:cs typeface="Source Sans Pro"/>
          </a:endParaRPr>
        </a:p>
      </dgm:t>
    </dgm:pt>
    <dgm:pt modelId="{BDEA2FD4-B932-460D-8B84-EADA26A31209}" type="parTrans" cxnId="{539B52A0-DFBA-43ED-8BBC-833F4755121B}">
      <dgm:prSet/>
      <dgm:spPr/>
      <dgm:t>
        <a:bodyPr/>
        <a:lstStyle/>
        <a:p>
          <a:endParaRPr lang="en-US"/>
        </a:p>
      </dgm:t>
    </dgm:pt>
    <dgm:pt modelId="{B5C2C00B-3AD1-4A5A-89C7-D336427F9A99}" type="sibTrans" cxnId="{539B52A0-DFBA-43ED-8BBC-833F4755121B}">
      <dgm:prSet/>
      <dgm:spPr>
        <a:solidFill>
          <a:srgbClr val="A6A6A6"/>
        </a:solidFill>
        <a:ln>
          <a:solidFill>
            <a:srgbClr val="FFFFFF"/>
          </a:solidFill>
        </a:ln>
      </dgm:spPr>
      <dgm:t>
        <a:bodyPr/>
        <a:lstStyle/>
        <a:p>
          <a:endParaRPr lang="en-US" dirty="0"/>
        </a:p>
      </dgm:t>
    </dgm:pt>
    <dgm:pt modelId="{B130EC2D-6A43-4CB2-B6D4-5DB771F1C24B}" type="pres">
      <dgm:prSet presAssocID="{7D19F926-69D3-4FE1-BA06-06DEF00CEE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42BC5-F8EB-4625-9858-0ACE793E8D4A}" type="pres">
      <dgm:prSet presAssocID="{E48DE5AD-15F0-4CEC-ABCB-6AA8EF093B5C}" presName="node" presStyleLbl="node1" presStyleIdx="0" presStyleCnt="3" custScaleX="212624" custScaleY="107762" custRadScaleRad="109263" custRadScaleInc="-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A2ABE-8202-4CC1-9D97-87EFE65D5243}" type="pres">
      <dgm:prSet presAssocID="{10D5E94E-E0BE-443E-9782-D8817AEFA80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3D81870-339F-4881-AD99-A542C8501F7E}" type="pres">
      <dgm:prSet presAssocID="{10D5E94E-E0BE-443E-9782-D8817AEFA80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84642CE-AD38-4D42-8277-185217E1F90F}" type="pres">
      <dgm:prSet presAssocID="{A4C31BAD-6C9E-4004-99E4-02D92E03BCBE}" presName="node" presStyleLbl="node1" presStyleIdx="1" presStyleCnt="3" custScaleX="124823" custScaleY="175341" custRadScaleRad="101602" custRadScaleInc="2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AE440-7160-474D-8415-66C1DE9E1329}" type="pres">
      <dgm:prSet presAssocID="{BB644F44-AF7E-45E9-8184-6872CE31598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C09295-40A9-471C-8F29-91C29512B518}" type="pres">
      <dgm:prSet presAssocID="{BB644F44-AF7E-45E9-8184-6872CE3159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1952B94-420B-47F6-8A50-0FEB435A9E29}" type="pres">
      <dgm:prSet presAssocID="{4ED75077-FC74-4B84-B294-88F066BA4111}" presName="node" presStyleLbl="node1" presStyleIdx="2" presStyleCnt="3" custScaleX="120658" custScaleY="169563" custRadScaleRad="108647" custRadScaleInc="-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4BFD7-EF48-441E-9E53-58B374DE1DC1}" type="pres">
      <dgm:prSet presAssocID="{B5C2C00B-3AD1-4A5A-89C7-D336427F9A9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FAF1962-20A9-474B-9E86-E18490186797}" type="pres">
      <dgm:prSet presAssocID="{B5C2C00B-3AD1-4A5A-89C7-D336427F9A9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752C7CE-0F87-5445-994E-0DE7A68F1A28}" type="presOf" srcId="{10D5E94E-E0BE-443E-9782-D8817AEFA806}" destId="{F48A2ABE-8202-4CC1-9D97-87EFE65D5243}" srcOrd="0" destOrd="0" presId="urn:microsoft.com/office/officeart/2005/8/layout/cycle7"/>
    <dgm:cxn modelId="{81E5D877-8E73-4F42-8E33-9DAA108018B1}" type="presOf" srcId="{4ED75077-FC74-4B84-B294-88F066BA4111}" destId="{F1952B94-420B-47F6-8A50-0FEB435A9E29}" srcOrd="0" destOrd="0" presId="urn:microsoft.com/office/officeart/2005/8/layout/cycle7"/>
    <dgm:cxn modelId="{23F51BB0-632B-7940-BB44-98987131AD54}" type="presOf" srcId="{7D19F926-69D3-4FE1-BA06-06DEF00CEE17}" destId="{B130EC2D-6A43-4CB2-B6D4-5DB771F1C24B}" srcOrd="0" destOrd="0" presId="urn:microsoft.com/office/officeart/2005/8/layout/cycle7"/>
    <dgm:cxn modelId="{0D32EB53-0F6A-AC4B-8C3F-319051377CCE}" type="presOf" srcId="{10D5E94E-E0BE-443E-9782-D8817AEFA806}" destId="{43D81870-339F-4881-AD99-A542C8501F7E}" srcOrd="1" destOrd="0" presId="urn:microsoft.com/office/officeart/2005/8/layout/cycle7"/>
    <dgm:cxn modelId="{AABDC948-D170-41C1-AE59-5C14F29C8C05}" srcId="{7D19F926-69D3-4FE1-BA06-06DEF00CEE17}" destId="{A4C31BAD-6C9E-4004-99E4-02D92E03BCBE}" srcOrd="1" destOrd="0" parTransId="{87B42AB5-F1AA-4A3B-94DA-2CE6FB0FD3BC}" sibTransId="{BB644F44-AF7E-45E9-8184-6872CE315989}"/>
    <dgm:cxn modelId="{8843C726-5578-E14F-BFBD-C38E03D49F9F}" type="presOf" srcId="{BB644F44-AF7E-45E9-8184-6872CE315989}" destId="{C59AE440-7160-474D-8415-66C1DE9E1329}" srcOrd="0" destOrd="0" presId="urn:microsoft.com/office/officeart/2005/8/layout/cycle7"/>
    <dgm:cxn modelId="{E639B7C6-041E-CB4B-9A5D-44BB82034295}" type="presOf" srcId="{B5C2C00B-3AD1-4A5A-89C7-D336427F9A99}" destId="{55F4BFD7-EF48-441E-9E53-58B374DE1DC1}" srcOrd="0" destOrd="0" presId="urn:microsoft.com/office/officeart/2005/8/layout/cycle7"/>
    <dgm:cxn modelId="{45BF26EA-FF94-0540-9DFC-D1C9A3494ECB}" type="presOf" srcId="{BB644F44-AF7E-45E9-8184-6872CE315989}" destId="{10C09295-40A9-471C-8F29-91C29512B518}" srcOrd="1" destOrd="0" presId="urn:microsoft.com/office/officeart/2005/8/layout/cycle7"/>
    <dgm:cxn modelId="{2ED18151-E14D-954E-80A9-9F491EBAA116}" type="presOf" srcId="{E48DE5AD-15F0-4CEC-ABCB-6AA8EF093B5C}" destId="{45A42BC5-F8EB-4625-9858-0ACE793E8D4A}" srcOrd="0" destOrd="0" presId="urn:microsoft.com/office/officeart/2005/8/layout/cycle7"/>
    <dgm:cxn modelId="{C60225DD-D2AB-4B1F-BE87-24504C929F61}" srcId="{7D19F926-69D3-4FE1-BA06-06DEF00CEE17}" destId="{E48DE5AD-15F0-4CEC-ABCB-6AA8EF093B5C}" srcOrd="0" destOrd="0" parTransId="{C5DD00E2-5AFF-4B52-B652-BAA91AD48C7E}" sibTransId="{10D5E94E-E0BE-443E-9782-D8817AEFA806}"/>
    <dgm:cxn modelId="{13E024E0-506B-8545-AF5D-8B8D3B51E319}" type="presOf" srcId="{A4C31BAD-6C9E-4004-99E4-02D92E03BCBE}" destId="{084642CE-AD38-4D42-8277-185217E1F90F}" srcOrd="0" destOrd="0" presId="urn:microsoft.com/office/officeart/2005/8/layout/cycle7"/>
    <dgm:cxn modelId="{539B52A0-DFBA-43ED-8BBC-833F4755121B}" srcId="{7D19F926-69D3-4FE1-BA06-06DEF00CEE17}" destId="{4ED75077-FC74-4B84-B294-88F066BA4111}" srcOrd="2" destOrd="0" parTransId="{BDEA2FD4-B932-460D-8B84-EADA26A31209}" sibTransId="{B5C2C00B-3AD1-4A5A-89C7-D336427F9A99}"/>
    <dgm:cxn modelId="{3A42ADF0-2C0D-2D4E-A736-DD1A854DF5B0}" type="presOf" srcId="{B5C2C00B-3AD1-4A5A-89C7-D336427F9A99}" destId="{7FAF1962-20A9-474B-9E86-E18490186797}" srcOrd="1" destOrd="0" presId="urn:microsoft.com/office/officeart/2005/8/layout/cycle7"/>
    <dgm:cxn modelId="{D89B2D17-CE41-C048-AE8F-27EFD0133571}" type="presParOf" srcId="{B130EC2D-6A43-4CB2-B6D4-5DB771F1C24B}" destId="{45A42BC5-F8EB-4625-9858-0ACE793E8D4A}" srcOrd="0" destOrd="0" presId="urn:microsoft.com/office/officeart/2005/8/layout/cycle7"/>
    <dgm:cxn modelId="{E906330E-1AB2-2A4B-AA4A-DE2650267B85}" type="presParOf" srcId="{B130EC2D-6A43-4CB2-B6D4-5DB771F1C24B}" destId="{F48A2ABE-8202-4CC1-9D97-87EFE65D5243}" srcOrd="1" destOrd="0" presId="urn:microsoft.com/office/officeart/2005/8/layout/cycle7"/>
    <dgm:cxn modelId="{0F32B311-87AB-B140-BC4B-1C595D4A4510}" type="presParOf" srcId="{F48A2ABE-8202-4CC1-9D97-87EFE65D5243}" destId="{43D81870-339F-4881-AD99-A542C8501F7E}" srcOrd="0" destOrd="0" presId="urn:microsoft.com/office/officeart/2005/8/layout/cycle7"/>
    <dgm:cxn modelId="{A672A35A-ECC6-EF4D-9B21-E2957A95B037}" type="presParOf" srcId="{B130EC2D-6A43-4CB2-B6D4-5DB771F1C24B}" destId="{084642CE-AD38-4D42-8277-185217E1F90F}" srcOrd="2" destOrd="0" presId="urn:microsoft.com/office/officeart/2005/8/layout/cycle7"/>
    <dgm:cxn modelId="{96305254-92B3-AE44-9C40-94243EF3A609}" type="presParOf" srcId="{B130EC2D-6A43-4CB2-B6D4-5DB771F1C24B}" destId="{C59AE440-7160-474D-8415-66C1DE9E1329}" srcOrd="3" destOrd="0" presId="urn:microsoft.com/office/officeart/2005/8/layout/cycle7"/>
    <dgm:cxn modelId="{BE320D98-4635-D643-9952-DD092C71C868}" type="presParOf" srcId="{C59AE440-7160-474D-8415-66C1DE9E1329}" destId="{10C09295-40A9-471C-8F29-91C29512B518}" srcOrd="0" destOrd="0" presId="urn:microsoft.com/office/officeart/2005/8/layout/cycle7"/>
    <dgm:cxn modelId="{353B7DC5-0E88-5141-8F32-152249B71C13}" type="presParOf" srcId="{B130EC2D-6A43-4CB2-B6D4-5DB771F1C24B}" destId="{F1952B94-420B-47F6-8A50-0FEB435A9E29}" srcOrd="4" destOrd="0" presId="urn:microsoft.com/office/officeart/2005/8/layout/cycle7"/>
    <dgm:cxn modelId="{4A8C80BA-19B6-C54C-A4B2-4BE083243A0F}" type="presParOf" srcId="{B130EC2D-6A43-4CB2-B6D4-5DB771F1C24B}" destId="{55F4BFD7-EF48-441E-9E53-58B374DE1DC1}" srcOrd="5" destOrd="0" presId="urn:microsoft.com/office/officeart/2005/8/layout/cycle7"/>
    <dgm:cxn modelId="{853EBB0A-610E-3B41-944C-7DCE625E92D8}" type="presParOf" srcId="{55F4BFD7-EF48-441E-9E53-58B374DE1DC1}" destId="{7FAF1962-20A9-474B-9E86-E1849018679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25977B5-4A6C-4CB0-9BF5-556CFE254A88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4C83E-0A79-420A-94A9-BA659AD1CA3F}">
      <dgm:prSet phldrT="[Text]" custT="1"/>
      <dgm:spPr>
        <a:solidFill>
          <a:srgbClr val="000000"/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rgbClr val="F8C39A"/>
              </a:solidFill>
              <a:latin typeface="Source Sans Pro"/>
              <a:cs typeface="Source Sans Pro"/>
            </a:rPr>
            <a:t>Conspiracy</a:t>
          </a:r>
          <a:endParaRPr lang="en-US" sz="3600" b="1" dirty="0">
            <a:solidFill>
              <a:srgbClr val="F8C39A"/>
            </a:solidFill>
            <a:latin typeface="Source Sans Pro"/>
            <a:cs typeface="Source Sans Pro"/>
          </a:endParaRPr>
        </a:p>
      </dgm:t>
    </dgm:pt>
    <dgm:pt modelId="{BF5A1A47-C101-4ED2-B7E0-E00CC7EF2EC4}" type="parTrans" cxnId="{B4697BAB-FB33-46BE-8E24-D6F782880829}">
      <dgm:prSet/>
      <dgm:spPr/>
      <dgm:t>
        <a:bodyPr/>
        <a:lstStyle/>
        <a:p>
          <a:endParaRPr lang="en-US"/>
        </a:p>
      </dgm:t>
    </dgm:pt>
    <dgm:pt modelId="{564BD3BE-0568-481B-BA4B-CC5DAD0F2EEB}" type="sibTrans" cxnId="{B4697BAB-FB33-46BE-8E24-D6F782880829}">
      <dgm:prSet/>
      <dgm:spPr/>
      <dgm:t>
        <a:bodyPr/>
        <a:lstStyle/>
        <a:p>
          <a:endParaRPr lang="en-US"/>
        </a:p>
      </dgm:t>
    </dgm:pt>
    <dgm:pt modelId="{159FA25C-64C7-4A02-A3BD-61DCC3127550}">
      <dgm:prSet phldrT="[Text]" custT="1"/>
      <dgm:spPr>
        <a:solidFill>
          <a:schemeClr val="accent4">
            <a:lumMod val="75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Bad Faith</a:t>
          </a:r>
          <a:endParaRPr lang="en-US" sz="3600" b="1" dirty="0">
            <a:solidFill>
              <a:schemeClr val="accent3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gm:t>
    </dgm:pt>
    <dgm:pt modelId="{D2B44FFD-E1FD-4D70-AC4D-4DE63AE76158}" type="parTrans" cxnId="{EFB88CC8-302D-461E-BF86-1A48252AF8D8}">
      <dgm:prSet/>
      <dgm:spPr/>
      <dgm:t>
        <a:bodyPr/>
        <a:lstStyle/>
        <a:p>
          <a:endParaRPr lang="en-US"/>
        </a:p>
      </dgm:t>
    </dgm:pt>
    <dgm:pt modelId="{D0192690-AC0A-48AC-A33A-F9B9030A6728}" type="sibTrans" cxnId="{EFB88CC8-302D-461E-BF86-1A48252AF8D8}">
      <dgm:prSet/>
      <dgm:spPr/>
      <dgm:t>
        <a:bodyPr/>
        <a:lstStyle/>
        <a:p>
          <a:endParaRPr lang="en-US"/>
        </a:p>
      </dgm:t>
    </dgm:pt>
    <dgm:pt modelId="{08173D3E-2179-46B0-B1F7-852C6513C06C}">
      <dgm:prSet phldrT="[Text]" custT="1"/>
      <dgm:spPr>
        <a:solidFill>
          <a:schemeClr val="accent1">
            <a:lumMod val="5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Color of Law</a:t>
          </a:r>
          <a:endParaRPr lang="en-US" sz="3600" b="1" dirty="0">
            <a:solidFill>
              <a:schemeClr val="accent5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gm:t>
    </dgm:pt>
    <dgm:pt modelId="{1591B2D2-D30D-457A-A815-0738F5CFA192}" type="parTrans" cxnId="{5F6148DC-34C7-451D-B0E0-3FE514AA6AE3}">
      <dgm:prSet/>
      <dgm:spPr/>
      <dgm:t>
        <a:bodyPr/>
        <a:lstStyle/>
        <a:p>
          <a:endParaRPr lang="en-US"/>
        </a:p>
      </dgm:t>
    </dgm:pt>
    <dgm:pt modelId="{3AEE5EC1-3887-4ACE-B4CC-76AE62813630}" type="sibTrans" cxnId="{5F6148DC-34C7-451D-B0E0-3FE514AA6AE3}">
      <dgm:prSet/>
      <dgm:spPr/>
      <dgm:t>
        <a:bodyPr/>
        <a:lstStyle/>
        <a:p>
          <a:endParaRPr lang="en-US"/>
        </a:p>
      </dgm:t>
    </dgm:pt>
    <dgm:pt modelId="{416FE0C0-CD44-4F77-8C53-CE611E9D4997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5"/>
              </a:solidFill>
              <a:latin typeface="Source Sans Pro"/>
              <a:cs typeface="Source Sans Pro"/>
            </a:rPr>
            <a:t>Malice</a:t>
          </a:r>
          <a:endParaRPr lang="en-US" sz="3600" b="1" dirty="0">
            <a:solidFill>
              <a:schemeClr val="accent5"/>
            </a:solidFill>
            <a:latin typeface="Source Sans Pro"/>
            <a:cs typeface="Source Sans Pro"/>
          </a:endParaRPr>
        </a:p>
      </dgm:t>
    </dgm:pt>
    <dgm:pt modelId="{F752144E-BB95-4CE1-9BC9-E0BCDEF1C79F}" type="parTrans" cxnId="{A2EB4270-B183-4893-AD59-3BB53658BF39}">
      <dgm:prSet/>
      <dgm:spPr/>
      <dgm:t>
        <a:bodyPr/>
        <a:lstStyle/>
        <a:p>
          <a:endParaRPr lang="en-US"/>
        </a:p>
      </dgm:t>
    </dgm:pt>
    <dgm:pt modelId="{7B00BB08-67D4-4E79-98CF-8F80768C65D1}" type="sibTrans" cxnId="{A2EB4270-B183-4893-AD59-3BB53658BF39}">
      <dgm:prSet/>
      <dgm:spPr/>
      <dgm:t>
        <a:bodyPr/>
        <a:lstStyle/>
        <a:p>
          <a:endParaRPr lang="en-US"/>
        </a:p>
      </dgm:t>
    </dgm:pt>
    <dgm:pt modelId="{D11F5BB7-F077-47B1-A867-F81F48EB6E6C}">
      <dgm:prSet phldrT="[Text]" custT="1"/>
      <dgm:spPr>
        <a:solidFill>
          <a:schemeClr val="accent2">
            <a:lumMod val="5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3"/>
              </a:solidFill>
              <a:latin typeface="Source Sans Pro"/>
              <a:cs typeface="Source Sans Pro"/>
            </a:rPr>
            <a:t>Retaliation</a:t>
          </a:r>
          <a:endParaRPr lang="en-US" sz="3600" b="1" dirty="0">
            <a:solidFill>
              <a:schemeClr val="accent3"/>
            </a:solidFill>
            <a:latin typeface="Source Sans Pro"/>
            <a:cs typeface="Source Sans Pro"/>
          </a:endParaRPr>
        </a:p>
      </dgm:t>
    </dgm:pt>
    <dgm:pt modelId="{72216D14-F848-43C9-A29C-46F0C8F637A2}" type="parTrans" cxnId="{EB3D1C4A-6D70-48FD-A7C2-83877CFCC08A}">
      <dgm:prSet/>
      <dgm:spPr/>
      <dgm:t>
        <a:bodyPr/>
        <a:lstStyle/>
        <a:p>
          <a:endParaRPr lang="en-US"/>
        </a:p>
      </dgm:t>
    </dgm:pt>
    <dgm:pt modelId="{DD0B990A-9F47-4E9D-B827-71D8EBAAE6A5}" type="sibTrans" cxnId="{EB3D1C4A-6D70-48FD-A7C2-83877CFCC08A}">
      <dgm:prSet/>
      <dgm:spPr/>
      <dgm:t>
        <a:bodyPr/>
        <a:lstStyle/>
        <a:p>
          <a:endParaRPr lang="en-US"/>
        </a:p>
      </dgm:t>
    </dgm:pt>
    <dgm:pt modelId="{C16E7229-9EE3-4E3E-A25C-CF7C29D4D505}" type="pres">
      <dgm:prSet presAssocID="{825977B5-4A6C-4CB0-9BF5-556CFE254A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0ACD0-46F5-4CE7-894F-8816E5FC8B51}" type="pres">
      <dgm:prSet presAssocID="{8934C83E-0A79-420A-94A9-BA659AD1CA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9A4BB-A63E-4E0D-BD3F-399A375701E2}" type="pres">
      <dgm:prSet presAssocID="{564BD3BE-0568-481B-BA4B-CC5DAD0F2EEB}" presName="sibTrans" presStyleCnt="0"/>
      <dgm:spPr/>
    </dgm:pt>
    <dgm:pt modelId="{91FB2282-B01F-4389-A9D3-CE9BBCA35877}" type="pres">
      <dgm:prSet presAssocID="{159FA25C-64C7-4A02-A3BD-61DCC31275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316BE-CA7A-4D94-A256-A06D1BE9B748}" type="pres">
      <dgm:prSet presAssocID="{D0192690-AC0A-48AC-A33A-F9B9030A6728}" presName="sibTrans" presStyleCnt="0"/>
      <dgm:spPr/>
    </dgm:pt>
    <dgm:pt modelId="{8834FAF2-20D3-446B-BDE5-359E14B66A4A}" type="pres">
      <dgm:prSet presAssocID="{08173D3E-2179-46B0-B1F7-852C6513C0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6D44-0EF4-4CD6-9DAF-31B621B962A3}" type="pres">
      <dgm:prSet presAssocID="{3AEE5EC1-3887-4ACE-B4CC-76AE62813630}" presName="sibTrans" presStyleCnt="0"/>
      <dgm:spPr/>
    </dgm:pt>
    <dgm:pt modelId="{99ECBC87-7A32-4B0F-A6CF-078646F2AD05}" type="pres">
      <dgm:prSet presAssocID="{416FE0C0-CD44-4F77-8C53-CE611E9D49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76D60-BBC9-4645-9A05-CE583F6164D9}" type="pres">
      <dgm:prSet presAssocID="{7B00BB08-67D4-4E79-98CF-8F80768C65D1}" presName="sibTrans" presStyleCnt="0"/>
      <dgm:spPr/>
    </dgm:pt>
    <dgm:pt modelId="{3B950E78-DD5A-461A-B9BA-E65A7F8B69E5}" type="pres">
      <dgm:prSet presAssocID="{D11F5BB7-F077-47B1-A867-F81F48EB6E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4868E-FC27-9A42-BA3E-394DC13E5B39}" type="presOf" srcId="{159FA25C-64C7-4A02-A3BD-61DCC3127550}" destId="{91FB2282-B01F-4389-A9D3-CE9BBCA35877}" srcOrd="0" destOrd="0" presId="urn:microsoft.com/office/officeart/2005/8/layout/default#6"/>
    <dgm:cxn modelId="{5F6148DC-34C7-451D-B0E0-3FE514AA6AE3}" srcId="{825977B5-4A6C-4CB0-9BF5-556CFE254A88}" destId="{08173D3E-2179-46B0-B1F7-852C6513C06C}" srcOrd="2" destOrd="0" parTransId="{1591B2D2-D30D-457A-A815-0738F5CFA192}" sibTransId="{3AEE5EC1-3887-4ACE-B4CC-76AE62813630}"/>
    <dgm:cxn modelId="{909207A0-9F5D-2E45-A43F-0A4203DF803D}" type="presOf" srcId="{08173D3E-2179-46B0-B1F7-852C6513C06C}" destId="{8834FAF2-20D3-446B-BDE5-359E14B66A4A}" srcOrd="0" destOrd="0" presId="urn:microsoft.com/office/officeart/2005/8/layout/default#6"/>
    <dgm:cxn modelId="{A2EB4270-B183-4893-AD59-3BB53658BF39}" srcId="{825977B5-4A6C-4CB0-9BF5-556CFE254A88}" destId="{416FE0C0-CD44-4F77-8C53-CE611E9D4997}" srcOrd="3" destOrd="0" parTransId="{F752144E-BB95-4CE1-9BC9-E0BCDEF1C79F}" sibTransId="{7B00BB08-67D4-4E79-98CF-8F80768C65D1}"/>
    <dgm:cxn modelId="{BBF40E2D-17BF-294D-A6DD-00246DCBBDCA}" type="presOf" srcId="{8934C83E-0A79-420A-94A9-BA659AD1CA3F}" destId="{9CD0ACD0-46F5-4CE7-894F-8816E5FC8B51}" srcOrd="0" destOrd="0" presId="urn:microsoft.com/office/officeart/2005/8/layout/default#6"/>
    <dgm:cxn modelId="{EB3D1C4A-6D70-48FD-A7C2-83877CFCC08A}" srcId="{825977B5-4A6C-4CB0-9BF5-556CFE254A88}" destId="{D11F5BB7-F077-47B1-A867-F81F48EB6E6C}" srcOrd="4" destOrd="0" parTransId="{72216D14-F848-43C9-A29C-46F0C8F637A2}" sibTransId="{DD0B990A-9F47-4E9D-B827-71D8EBAAE6A5}"/>
    <dgm:cxn modelId="{6AB3AA40-3D02-3F4C-8D15-EAFB165A6069}" type="presOf" srcId="{825977B5-4A6C-4CB0-9BF5-556CFE254A88}" destId="{C16E7229-9EE3-4E3E-A25C-CF7C29D4D505}" srcOrd="0" destOrd="0" presId="urn:microsoft.com/office/officeart/2005/8/layout/default#6"/>
    <dgm:cxn modelId="{B4697BAB-FB33-46BE-8E24-D6F782880829}" srcId="{825977B5-4A6C-4CB0-9BF5-556CFE254A88}" destId="{8934C83E-0A79-420A-94A9-BA659AD1CA3F}" srcOrd="0" destOrd="0" parTransId="{BF5A1A47-C101-4ED2-B7E0-E00CC7EF2EC4}" sibTransId="{564BD3BE-0568-481B-BA4B-CC5DAD0F2EEB}"/>
    <dgm:cxn modelId="{3B60CC30-3A1B-4A43-8307-F300F3ED2C8F}" type="presOf" srcId="{D11F5BB7-F077-47B1-A867-F81F48EB6E6C}" destId="{3B950E78-DD5A-461A-B9BA-E65A7F8B69E5}" srcOrd="0" destOrd="0" presId="urn:microsoft.com/office/officeart/2005/8/layout/default#6"/>
    <dgm:cxn modelId="{7D157C23-3184-9548-A014-BA76ABFA3AEA}" type="presOf" srcId="{416FE0C0-CD44-4F77-8C53-CE611E9D4997}" destId="{99ECBC87-7A32-4B0F-A6CF-078646F2AD05}" srcOrd="0" destOrd="0" presId="urn:microsoft.com/office/officeart/2005/8/layout/default#6"/>
    <dgm:cxn modelId="{EFB88CC8-302D-461E-BF86-1A48252AF8D8}" srcId="{825977B5-4A6C-4CB0-9BF5-556CFE254A88}" destId="{159FA25C-64C7-4A02-A3BD-61DCC3127550}" srcOrd="1" destOrd="0" parTransId="{D2B44FFD-E1FD-4D70-AC4D-4DE63AE76158}" sibTransId="{D0192690-AC0A-48AC-A33A-F9B9030A6728}"/>
    <dgm:cxn modelId="{3A62B979-6210-2B4D-85DF-0285F30C4034}" type="presParOf" srcId="{C16E7229-9EE3-4E3E-A25C-CF7C29D4D505}" destId="{9CD0ACD0-46F5-4CE7-894F-8816E5FC8B51}" srcOrd="0" destOrd="0" presId="urn:microsoft.com/office/officeart/2005/8/layout/default#6"/>
    <dgm:cxn modelId="{DCBEC559-FC65-DE45-817D-C6B990336D7B}" type="presParOf" srcId="{C16E7229-9EE3-4E3E-A25C-CF7C29D4D505}" destId="{0B79A4BB-A63E-4E0D-BD3F-399A375701E2}" srcOrd="1" destOrd="0" presId="urn:microsoft.com/office/officeart/2005/8/layout/default#6"/>
    <dgm:cxn modelId="{325B599B-F0EA-5043-B423-3F1237A67C5A}" type="presParOf" srcId="{C16E7229-9EE3-4E3E-A25C-CF7C29D4D505}" destId="{91FB2282-B01F-4389-A9D3-CE9BBCA35877}" srcOrd="2" destOrd="0" presId="urn:microsoft.com/office/officeart/2005/8/layout/default#6"/>
    <dgm:cxn modelId="{D7343BBF-AD25-7F4E-BBF9-109F7AC0A168}" type="presParOf" srcId="{C16E7229-9EE3-4E3E-A25C-CF7C29D4D505}" destId="{F05316BE-CA7A-4D94-A256-A06D1BE9B748}" srcOrd="3" destOrd="0" presId="urn:microsoft.com/office/officeart/2005/8/layout/default#6"/>
    <dgm:cxn modelId="{0C32E038-1857-344E-8EFA-C1A4BEE1B241}" type="presParOf" srcId="{C16E7229-9EE3-4E3E-A25C-CF7C29D4D505}" destId="{8834FAF2-20D3-446B-BDE5-359E14B66A4A}" srcOrd="4" destOrd="0" presId="urn:microsoft.com/office/officeart/2005/8/layout/default#6"/>
    <dgm:cxn modelId="{C4C5E1B8-BBCA-0143-BC2D-17BF6BB1450E}" type="presParOf" srcId="{C16E7229-9EE3-4E3E-A25C-CF7C29D4D505}" destId="{58996D44-0EF4-4CD6-9DAF-31B621B962A3}" srcOrd="5" destOrd="0" presId="urn:microsoft.com/office/officeart/2005/8/layout/default#6"/>
    <dgm:cxn modelId="{61886918-59F6-1B46-B293-24A5831B606F}" type="presParOf" srcId="{C16E7229-9EE3-4E3E-A25C-CF7C29D4D505}" destId="{99ECBC87-7A32-4B0F-A6CF-078646F2AD05}" srcOrd="6" destOrd="0" presId="urn:microsoft.com/office/officeart/2005/8/layout/default#6"/>
    <dgm:cxn modelId="{4E93CBF1-DB3E-1347-A030-AB6AE37CF6E9}" type="presParOf" srcId="{C16E7229-9EE3-4E3E-A25C-CF7C29D4D505}" destId="{7FA76D60-BBC9-4645-9A05-CE583F6164D9}" srcOrd="7" destOrd="0" presId="urn:microsoft.com/office/officeart/2005/8/layout/default#6"/>
    <dgm:cxn modelId="{2DD782D0-7A62-CE4D-8ACE-D5ADE6EC28D4}" type="presParOf" srcId="{C16E7229-9EE3-4E3E-A25C-CF7C29D4D505}" destId="{3B950E78-DD5A-461A-B9BA-E65A7F8B69E5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B973F-104A-B243-9F03-47234DC20FF0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779C6-D785-8043-9FB9-8E4E98B109DF}">
      <dgm:prSet phldrT="[Text]"/>
      <dgm:spPr>
        <a:solidFill>
          <a:schemeClr val="bg1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latin typeface="Source Sans Pro"/>
              <a:cs typeface="Source Sans Pro"/>
            </a:rPr>
            <a:t>State “Reform” Examples</a:t>
          </a:r>
          <a:endParaRPr lang="en-US" b="1" dirty="0">
            <a:latin typeface="Source Sans Pro"/>
            <a:cs typeface="Source Sans Pro"/>
          </a:endParaRPr>
        </a:p>
      </dgm:t>
    </dgm:pt>
    <dgm:pt modelId="{435C368E-EE4F-DF4F-BF76-FCD19DA783D1}" type="parTrans" cxnId="{70DDBD36-2506-C24B-8E19-1BAAC77B351A}">
      <dgm:prSet/>
      <dgm:spPr/>
      <dgm:t>
        <a:bodyPr/>
        <a:lstStyle/>
        <a:p>
          <a:endParaRPr lang="en-US"/>
        </a:p>
      </dgm:t>
    </dgm:pt>
    <dgm:pt modelId="{54A4EF21-D6F7-2F4F-AF20-3F3D8F18466C}" type="sibTrans" cxnId="{70DDBD36-2506-C24B-8E19-1BAAC77B351A}">
      <dgm:prSet/>
      <dgm:spPr/>
      <dgm:t>
        <a:bodyPr/>
        <a:lstStyle/>
        <a:p>
          <a:endParaRPr lang="en-US"/>
        </a:p>
      </dgm:t>
    </dgm:pt>
    <dgm:pt modelId="{A424822C-34F1-8649-BF2F-872F217BFAB9}">
      <dgm:prSet phldrT="[Text]" custT="1"/>
      <dgm:spPr>
        <a:solidFill>
          <a:srgbClr val="FF00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atin typeface="Source Sans Pro"/>
              <a:cs typeface="Source Sans Pro"/>
            </a:rPr>
            <a:t>Damage Caps</a:t>
          </a:r>
          <a:endParaRPr lang="en-US" sz="2400" b="1" dirty="0">
            <a:latin typeface="Source Sans Pro"/>
            <a:cs typeface="Source Sans Pro"/>
          </a:endParaRPr>
        </a:p>
      </dgm:t>
    </dgm:pt>
    <dgm:pt modelId="{1121C308-837B-E34D-A5A2-0C804147607E}" type="parTrans" cxnId="{7671E09C-C44B-9B41-A5E4-0CA8847BFB00}">
      <dgm:prSet/>
      <dgm:spPr/>
      <dgm:t>
        <a:bodyPr/>
        <a:lstStyle/>
        <a:p>
          <a:endParaRPr lang="en-US"/>
        </a:p>
      </dgm:t>
    </dgm:pt>
    <dgm:pt modelId="{66421C97-44F3-6647-814E-43840863FDA5}" type="sibTrans" cxnId="{7671E09C-C44B-9B41-A5E4-0CA8847BFB00}">
      <dgm:prSet/>
      <dgm:spPr/>
      <dgm:t>
        <a:bodyPr/>
        <a:lstStyle/>
        <a:p>
          <a:endParaRPr lang="en-US"/>
        </a:p>
      </dgm:t>
    </dgm:pt>
    <dgm:pt modelId="{CCE91883-5C96-924C-A6FF-C1CEE84BCFF8}">
      <dgm:prSet phldrT="[Text]" custT="1"/>
      <dgm:spPr>
        <a:solidFill>
          <a:srgbClr val="FF00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atin typeface="Source Sans Pro"/>
              <a:cs typeface="Source Sans Pro"/>
            </a:rPr>
            <a:t>Bifurcate Punitive Damages</a:t>
          </a:r>
          <a:endParaRPr lang="en-US" sz="2400" b="1" dirty="0">
            <a:latin typeface="Source Sans Pro"/>
            <a:cs typeface="Source Sans Pro"/>
          </a:endParaRPr>
        </a:p>
      </dgm:t>
    </dgm:pt>
    <dgm:pt modelId="{D28C576B-6A5C-8D45-A797-6CA4957CDC15}" type="parTrans" cxnId="{1B87EF61-DA52-6D44-B5F4-4FC507621ACE}">
      <dgm:prSet/>
      <dgm:spPr/>
      <dgm:t>
        <a:bodyPr/>
        <a:lstStyle/>
        <a:p>
          <a:endParaRPr lang="en-US"/>
        </a:p>
      </dgm:t>
    </dgm:pt>
    <dgm:pt modelId="{D1985305-8108-B44E-9662-DB78FB70D19F}" type="sibTrans" cxnId="{1B87EF61-DA52-6D44-B5F4-4FC507621ACE}">
      <dgm:prSet/>
      <dgm:spPr/>
      <dgm:t>
        <a:bodyPr/>
        <a:lstStyle/>
        <a:p>
          <a:endParaRPr lang="en-US"/>
        </a:p>
      </dgm:t>
    </dgm:pt>
    <dgm:pt modelId="{F0023742-6492-9F41-928E-52494F6F3D72}">
      <dgm:prSet phldrT="[Text]" custT="1"/>
      <dgm:spPr>
        <a:solidFill>
          <a:srgbClr val="FF00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atin typeface="Source Sans Pro"/>
              <a:cs typeface="Source Sans Pro"/>
            </a:rPr>
            <a:t>Certificates of Merit</a:t>
          </a:r>
          <a:endParaRPr lang="en-US" sz="2400" b="1" dirty="0">
            <a:latin typeface="Source Sans Pro"/>
            <a:cs typeface="Source Sans Pro"/>
          </a:endParaRPr>
        </a:p>
      </dgm:t>
    </dgm:pt>
    <dgm:pt modelId="{14CD4084-C02C-E24D-90BE-47015BBCCBB5}" type="parTrans" cxnId="{B0119BBB-9AD9-1642-860B-C69061964F76}">
      <dgm:prSet/>
      <dgm:spPr/>
      <dgm:t>
        <a:bodyPr/>
        <a:lstStyle/>
        <a:p>
          <a:endParaRPr lang="en-US"/>
        </a:p>
      </dgm:t>
    </dgm:pt>
    <dgm:pt modelId="{88CC12B0-0C3B-A243-B0A9-BC3C6804CBF3}" type="sibTrans" cxnId="{B0119BBB-9AD9-1642-860B-C69061964F76}">
      <dgm:prSet/>
      <dgm:spPr/>
      <dgm:t>
        <a:bodyPr/>
        <a:lstStyle/>
        <a:p>
          <a:endParaRPr lang="en-US"/>
        </a:p>
      </dgm:t>
    </dgm:pt>
    <dgm:pt modelId="{24E51870-03E5-AD46-A6D1-52ACE6EAD71F}">
      <dgm:prSet phldrT="[Text]" custT="1"/>
      <dgm:spPr>
        <a:solidFill>
          <a:srgbClr val="FF00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atin typeface="Source Sans Pro"/>
              <a:cs typeface="Source Sans Pro"/>
            </a:rPr>
            <a:t>Pre-Lawsuit Notices</a:t>
          </a:r>
          <a:endParaRPr lang="en-US" sz="2400" b="1" dirty="0">
            <a:latin typeface="Source Sans Pro"/>
            <a:cs typeface="Source Sans Pro"/>
          </a:endParaRPr>
        </a:p>
      </dgm:t>
    </dgm:pt>
    <dgm:pt modelId="{EB6CA763-5224-C040-ADB1-4089A6B95822}" type="parTrans" cxnId="{E40C8C0F-84C4-0C46-85CA-37C82F261A34}">
      <dgm:prSet/>
      <dgm:spPr/>
      <dgm:t>
        <a:bodyPr/>
        <a:lstStyle/>
        <a:p>
          <a:endParaRPr lang="en-US"/>
        </a:p>
      </dgm:t>
    </dgm:pt>
    <dgm:pt modelId="{B87E756E-18C8-414A-B1E9-C539C6217395}" type="sibTrans" cxnId="{E40C8C0F-84C4-0C46-85CA-37C82F261A34}">
      <dgm:prSet/>
      <dgm:spPr/>
      <dgm:t>
        <a:bodyPr/>
        <a:lstStyle/>
        <a:p>
          <a:endParaRPr lang="en-US"/>
        </a:p>
      </dgm:t>
    </dgm:pt>
    <dgm:pt modelId="{B2605001-2AB4-8842-9F52-352438C12378}" type="pres">
      <dgm:prSet presAssocID="{612B973F-104A-B243-9F03-47234DC20F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80F04-E530-754B-8781-CA3D1C08399C}" type="pres">
      <dgm:prSet presAssocID="{612B973F-104A-B243-9F03-47234DC20FF0}" presName="radial" presStyleCnt="0">
        <dgm:presLayoutVars>
          <dgm:animLvl val="ctr"/>
        </dgm:presLayoutVars>
      </dgm:prSet>
      <dgm:spPr/>
    </dgm:pt>
    <dgm:pt modelId="{C126323B-B9E7-104B-8A58-9A8AB00CCA30}" type="pres">
      <dgm:prSet presAssocID="{B61779C6-D785-8043-9FB9-8E4E98B109DF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6D6A1282-97B9-5C4B-8E8B-347285C3F175}" type="pres">
      <dgm:prSet presAssocID="{A424822C-34F1-8649-BF2F-872F217BFAB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733D2-71D7-F54A-BEA1-60CE475FC7F7}" type="pres">
      <dgm:prSet presAssocID="{CCE91883-5C96-924C-A6FF-C1CEE84BCFF8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41D5-F7C7-B045-A5C0-7FC1E625F311}" type="pres">
      <dgm:prSet presAssocID="{F0023742-6492-9F41-928E-52494F6F3D72}" presName="node" presStyleLbl="vennNode1" presStyleIdx="3" presStyleCnt="5" custScaleX="110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26520-7DE4-0B4D-AE6D-BF25B802B2BC}" type="pres">
      <dgm:prSet presAssocID="{24E51870-03E5-AD46-A6D1-52ACE6EAD71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7E38E2-38E1-44FD-A0EC-33089AFB8618}" type="presOf" srcId="{612B973F-104A-B243-9F03-47234DC20FF0}" destId="{B2605001-2AB4-8842-9F52-352438C12378}" srcOrd="0" destOrd="0" presId="urn:microsoft.com/office/officeart/2005/8/layout/radial3"/>
    <dgm:cxn modelId="{70DDBD36-2506-C24B-8E19-1BAAC77B351A}" srcId="{612B973F-104A-B243-9F03-47234DC20FF0}" destId="{B61779C6-D785-8043-9FB9-8E4E98B109DF}" srcOrd="0" destOrd="0" parTransId="{435C368E-EE4F-DF4F-BF76-FCD19DA783D1}" sibTransId="{54A4EF21-D6F7-2F4F-AF20-3F3D8F18466C}"/>
    <dgm:cxn modelId="{1B87EF61-DA52-6D44-B5F4-4FC507621ACE}" srcId="{B61779C6-D785-8043-9FB9-8E4E98B109DF}" destId="{CCE91883-5C96-924C-A6FF-C1CEE84BCFF8}" srcOrd="1" destOrd="0" parTransId="{D28C576B-6A5C-8D45-A797-6CA4957CDC15}" sibTransId="{D1985305-8108-B44E-9662-DB78FB70D19F}"/>
    <dgm:cxn modelId="{03990C27-02EE-4C40-B341-F205057D98CE}" type="presOf" srcId="{B61779C6-D785-8043-9FB9-8E4E98B109DF}" destId="{C126323B-B9E7-104B-8A58-9A8AB00CCA30}" srcOrd="0" destOrd="0" presId="urn:microsoft.com/office/officeart/2005/8/layout/radial3"/>
    <dgm:cxn modelId="{22CF80DC-8798-4544-90C6-31281D8FED8F}" type="presOf" srcId="{CCE91883-5C96-924C-A6FF-C1CEE84BCFF8}" destId="{D82733D2-71D7-F54A-BEA1-60CE475FC7F7}" srcOrd="0" destOrd="0" presId="urn:microsoft.com/office/officeart/2005/8/layout/radial3"/>
    <dgm:cxn modelId="{D7838C9C-6E45-4CC3-8CB6-205E2B267A70}" type="presOf" srcId="{24E51870-03E5-AD46-A6D1-52ACE6EAD71F}" destId="{1C026520-7DE4-0B4D-AE6D-BF25B802B2BC}" srcOrd="0" destOrd="0" presId="urn:microsoft.com/office/officeart/2005/8/layout/radial3"/>
    <dgm:cxn modelId="{7671E09C-C44B-9B41-A5E4-0CA8847BFB00}" srcId="{B61779C6-D785-8043-9FB9-8E4E98B109DF}" destId="{A424822C-34F1-8649-BF2F-872F217BFAB9}" srcOrd="0" destOrd="0" parTransId="{1121C308-837B-E34D-A5A2-0C804147607E}" sibTransId="{66421C97-44F3-6647-814E-43840863FDA5}"/>
    <dgm:cxn modelId="{58CE7616-40C5-4157-BB2E-ED069DE7B5CB}" type="presOf" srcId="{A424822C-34F1-8649-BF2F-872F217BFAB9}" destId="{6D6A1282-97B9-5C4B-8E8B-347285C3F175}" srcOrd="0" destOrd="0" presId="urn:microsoft.com/office/officeart/2005/8/layout/radial3"/>
    <dgm:cxn modelId="{B0119BBB-9AD9-1642-860B-C69061964F76}" srcId="{B61779C6-D785-8043-9FB9-8E4E98B109DF}" destId="{F0023742-6492-9F41-928E-52494F6F3D72}" srcOrd="2" destOrd="0" parTransId="{14CD4084-C02C-E24D-90BE-47015BBCCBB5}" sibTransId="{88CC12B0-0C3B-A243-B0A9-BC3C6804CBF3}"/>
    <dgm:cxn modelId="{E40C8C0F-84C4-0C46-85CA-37C82F261A34}" srcId="{B61779C6-D785-8043-9FB9-8E4E98B109DF}" destId="{24E51870-03E5-AD46-A6D1-52ACE6EAD71F}" srcOrd="3" destOrd="0" parTransId="{EB6CA763-5224-C040-ADB1-4089A6B95822}" sibTransId="{B87E756E-18C8-414A-B1E9-C539C6217395}"/>
    <dgm:cxn modelId="{3BCD0AD3-2B46-43DF-80FE-2A3FF374780F}" type="presOf" srcId="{F0023742-6492-9F41-928E-52494F6F3D72}" destId="{96D641D5-F7C7-B045-A5C0-7FC1E625F311}" srcOrd="0" destOrd="0" presId="urn:microsoft.com/office/officeart/2005/8/layout/radial3"/>
    <dgm:cxn modelId="{C6E554F2-4D8E-498E-8139-DB9B0354D1B1}" type="presParOf" srcId="{B2605001-2AB4-8842-9F52-352438C12378}" destId="{F8780F04-E530-754B-8781-CA3D1C08399C}" srcOrd="0" destOrd="0" presId="urn:microsoft.com/office/officeart/2005/8/layout/radial3"/>
    <dgm:cxn modelId="{E4D133AB-FC1F-4944-9F1F-6812309B957C}" type="presParOf" srcId="{F8780F04-E530-754B-8781-CA3D1C08399C}" destId="{C126323B-B9E7-104B-8A58-9A8AB00CCA30}" srcOrd="0" destOrd="0" presId="urn:microsoft.com/office/officeart/2005/8/layout/radial3"/>
    <dgm:cxn modelId="{A505CBFB-1BBA-48F0-8BB8-59CE567BAAAB}" type="presParOf" srcId="{F8780F04-E530-754B-8781-CA3D1C08399C}" destId="{6D6A1282-97B9-5C4B-8E8B-347285C3F175}" srcOrd="1" destOrd="0" presId="urn:microsoft.com/office/officeart/2005/8/layout/radial3"/>
    <dgm:cxn modelId="{BE8F844C-B685-4028-8A67-30A191FB40F6}" type="presParOf" srcId="{F8780F04-E530-754B-8781-CA3D1C08399C}" destId="{D82733D2-71D7-F54A-BEA1-60CE475FC7F7}" srcOrd="2" destOrd="0" presId="urn:microsoft.com/office/officeart/2005/8/layout/radial3"/>
    <dgm:cxn modelId="{66DD46CB-A12A-40C1-AEEC-EE59D75625E2}" type="presParOf" srcId="{F8780F04-E530-754B-8781-CA3D1C08399C}" destId="{96D641D5-F7C7-B045-A5C0-7FC1E625F311}" srcOrd="3" destOrd="0" presId="urn:microsoft.com/office/officeart/2005/8/layout/radial3"/>
    <dgm:cxn modelId="{E28CD3F8-EA29-4B11-9DF4-D22CCCFF94F4}" type="presParOf" srcId="{F8780F04-E530-754B-8781-CA3D1C08399C}" destId="{1C026520-7DE4-0B4D-AE6D-BF25B802B2B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25977B5-4A6C-4CB0-9BF5-556CFE254A88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4C83E-0A79-420A-94A9-BA659AD1CA3F}">
      <dgm:prSet phldrT="[Text]" custT="1"/>
      <dgm:spPr>
        <a:solidFill>
          <a:srgbClr val="000000"/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rgbClr val="F8C39A"/>
              </a:solidFill>
              <a:latin typeface="Source Sans Pro"/>
              <a:cs typeface="Source Sans Pro"/>
            </a:rPr>
            <a:t>Alter Ego</a:t>
          </a:r>
          <a:endParaRPr lang="en-US" sz="3600" b="1" dirty="0">
            <a:solidFill>
              <a:srgbClr val="F8C39A"/>
            </a:solidFill>
            <a:latin typeface="Source Sans Pro"/>
            <a:cs typeface="Source Sans Pro"/>
          </a:endParaRPr>
        </a:p>
      </dgm:t>
    </dgm:pt>
    <dgm:pt modelId="{BF5A1A47-C101-4ED2-B7E0-E00CC7EF2EC4}" type="parTrans" cxnId="{B4697BAB-FB33-46BE-8E24-D6F782880829}">
      <dgm:prSet/>
      <dgm:spPr/>
      <dgm:t>
        <a:bodyPr/>
        <a:lstStyle/>
        <a:p>
          <a:endParaRPr lang="en-US"/>
        </a:p>
      </dgm:t>
    </dgm:pt>
    <dgm:pt modelId="{564BD3BE-0568-481B-BA4B-CC5DAD0F2EEB}" type="sibTrans" cxnId="{B4697BAB-FB33-46BE-8E24-D6F782880829}">
      <dgm:prSet/>
      <dgm:spPr/>
      <dgm:t>
        <a:bodyPr/>
        <a:lstStyle/>
        <a:p>
          <a:endParaRPr lang="en-US"/>
        </a:p>
      </dgm:t>
    </dgm:pt>
    <dgm:pt modelId="{159FA25C-64C7-4A02-A3BD-61DCC3127550}">
      <dgm:prSet phldrT="[Text]" custT="1"/>
      <dgm:spPr>
        <a:solidFill>
          <a:schemeClr val="accent4">
            <a:lumMod val="75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Qualified Immunity</a:t>
          </a:r>
          <a:endParaRPr lang="en-US" sz="3600" b="1" dirty="0">
            <a:solidFill>
              <a:schemeClr val="accent3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gm:t>
    </dgm:pt>
    <dgm:pt modelId="{D2B44FFD-E1FD-4D70-AC4D-4DE63AE76158}" type="parTrans" cxnId="{EFB88CC8-302D-461E-BF86-1A48252AF8D8}">
      <dgm:prSet/>
      <dgm:spPr/>
      <dgm:t>
        <a:bodyPr/>
        <a:lstStyle/>
        <a:p>
          <a:endParaRPr lang="en-US"/>
        </a:p>
      </dgm:t>
    </dgm:pt>
    <dgm:pt modelId="{D0192690-AC0A-48AC-A33A-F9B9030A6728}" type="sibTrans" cxnId="{EFB88CC8-302D-461E-BF86-1A48252AF8D8}">
      <dgm:prSet/>
      <dgm:spPr/>
      <dgm:t>
        <a:bodyPr/>
        <a:lstStyle/>
        <a:p>
          <a:endParaRPr lang="en-US"/>
        </a:p>
      </dgm:t>
    </dgm:pt>
    <dgm:pt modelId="{08173D3E-2179-46B0-B1F7-852C6513C06C}">
      <dgm:prSet phldrT="[Text]" custT="1"/>
      <dgm:spPr>
        <a:solidFill>
          <a:schemeClr val="accent1">
            <a:lumMod val="5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600" b="1" dirty="0" err="1" smtClean="0">
              <a:solidFill>
                <a:schemeClr val="accent5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Monell</a:t>
          </a:r>
          <a:r>
            <a: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 Policy</a:t>
          </a:r>
          <a:endParaRPr lang="en-US" sz="3600" b="1" dirty="0">
            <a:solidFill>
              <a:schemeClr val="accent5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gm:t>
    </dgm:pt>
    <dgm:pt modelId="{1591B2D2-D30D-457A-A815-0738F5CFA192}" type="parTrans" cxnId="{5F6148DC-34C7-451D-B0E0-3FE514AA6AE3}">
      <dgm:prSet/>
      <dgm:spPr/>
      <dgm:t>
        <a:bodyPr/>
        <a:lstStyle/>
        <a:p>
          <a:endParaRPr lang="en-US"/>
        </a:p>
      </dgm:t>
    </dgm:pt>
    <dgm:pt modelId="{3AEE5EC1-3887-4ACE-B4CC-76AE62813630}" type="sibTrans" cxnId="{5F6148DC-34C7-451D-B0E0-3FE514AA6AE3}">
      <dgm:prSet/>
      <dgm:spPr/>
      <dgm:t>
        <a:bodyPr/>
        <a:lstStyle/>
        <a:p>
          <a:endParaRPr lang="en-US"/>
        </a:p>
      </dgm:t>
    </dgm:pt>
    <dgm:pt modelId="{416FE0C0-CD44-4F77-8C53-CE611E9D4997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3400" b="1" dirty="0" smtClean="0">
              <a:solidFill>
                <a:schemeClr val="accent5"/>
              </a:solidFill>
              <a:latin typeface="Source Sans Pro"/>
              <a:cs typeface="Source Sans Pro"/>
            </a:rPr>
            <a:t>Multiple Defendants</a:t>
          </a:r>
          <a:endParaRPr lang="en-US" sz="3400" b="1" dirty="0">
            <a:solidFill>
              <a:schemeClr val="accent5"/>
            </a:solidFill>
            <a:latin typeface="Source Sans Pro"/>
            <a:cs typeface="Source Sans Pro"/>
          </a:endParaRPr>
        </a:p>
      </dgm:t>
    </dgm:pt>
    <dgm:pt modelId="{F752144E-BB95-4CE1-9BC9-E0BCDEF1C79F}" type="parTrans" cxnId="{A2EB4270-B183-4893-AD59-3BB53658BF39}">
      <dgm:prSet/>
      <dgm:spPr/>
      <dgm:t>
        <a:bodyPr/>
        <a:lstStyle/>
        <a:p>
          <a:endParaRPr lang="en-US"/>
        </a:p>
      </dgm:t>
    </dgm:pt>
    <dgm:pt modelId="{7B00BB08-67D4-4E79-98CF-8F80768C65D1}" type="sibTrans" cxnId="{A2EB4270-B183-4893-AD59-3BB53658BF39}">
      <dgm:prSet/>
      <dgm:spPr/>
      <dgm:t>
        <a:bodyPr/>
        <a:lstStyle/>
        <a:p>
          <a:endParaRPr lang="en-US"/>
        </a:p>
      </dgm:t>
    </dgm:pt>
    <dgm:pt modelId="{D11F5BB7-F077-47B1-A867-F81F48EB6E6C}">
      <dgm:prSet phldrT="[Text]" custT="1"/>
      <dgm:spPr>
        <a:solidFill>
          <a:schemeClr val="accent2">
            <a:lumMod val="5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3"/>
              </a:solidFill>
              <a:latin typeface="Source Sans Pro"/>
              <a:cs typeface="Source Sans Pro"/>
            </a:rPr>
            <a:t>Complex Claims</a:t>
          </a:r>
          <a:endParaRPr lang="en-US" sz="3600" b="1" dirty="0">
            <a:solidFill>
              <a:schemeClr val="accent3"/>
            </a:solidFill>
            <a:latin typeface="Source Sans Pro"/>
            <a:cs typeface="Source Sans Pro"/>
          </a:endParaRPr>
        </a:p>
      </dgm:t>
    </dgm:pt>
    <dgm:pt modelId="{72216D14-F848-43C9-A29C-46F0C8F637A2}" type="parTrans" cxnId="{EB3D1C4A-6D70-48FD-A7C2-83877CFCC08A}">
      <dgm:prSet/>
      <dgm:spPr/>
      <dgm:t>
        <a:bodyPr/>
        <a:lstStyle/>
        <a:p>
          <a:endParaRPr lang="en-US"/>
        </a:p>
      </dgm:t>
    </dgm:pt>
    <dgm:pt modelId="{DD0B990A-9F47-4E9D-B827-71D8EBAAE6A5}" type="sibTrans" cxnId="{EB3D1C4A-6D70-48FD-A7C2-83877CFCC08A}">
      <dgm:prSet/>
      <dgm:spPr/>
      <dgm:t>
        <a:bodyPr/>
        <a:lstStyle/>
        <a:p>
          <a:endParaRPr lang="en-US"/>
        </a:p>
      </dgm:t>
    </dgm:pt>
    <dgm:pt modelId="{C16E7229-9EE3-4E3E-A25C-CF7C29D4D505}" type="pres">
      <dgm:prSet presAssocID="{825977B5-4A6C-4CB0-9BF5-556CFE254A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0ACD0-46F5-4CE7-894F-8816E5FC8B51}" type="pres">
      <dgm:prSet presAssocID="{8934C83E-0A79-420A-94A9-BA659AD1CA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9A4BB-A63E-4E0D-BD3F-399A375701E2}" type="pres">
      <dgm:prSet presAssocID="{564BD3BE-0568-481B-BA4B-CC5DAD0F2EEB}" presName="sibTrans" presStyleCnt="0"/>
      <dgm:spPr/>
    </dgm:pt>
    <dgm:pt modelId="{91FB2282-B01F-4389-A9D3-CE9BBCA35877}" type="pres">
      <dgm:prSet presAssocID="{159FA25C-64C7-4A02-A3BD-61DCC31275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316BE-CA7A-4D94-A256-A06D1BE9B748}" type="pres">
      <dgm:prSet presAssocID="{D0192690-AC0A-48AC-A33A-F9B9030A6728}" presName="sibTrans" presStyleCnt="0"/>
      <dgm:spPr/>
    </dgm:pt>
    <dgm:pt modelId="{8834FAF2-20D3-446B-BDE5-359E14B66A4A}" type="pres">
      <dgm:prSet presAssocID="{08173D3E-2179-46B0-B1F7-852C6513C0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6D44-0EF4-4CD6-9DAF-31B621B962A3}" type="pres">
      <dgm:prSet presAssocID="{3AEE5EC1-3887-4ACE-B4CC-76AE62813630}" presName="sibTrans" presStyleCnt="0"/>
      <dgm:spPr/>
    </dgm:pt>
    <dgm:pt modelId="{99ECBC87-7A32-4B0F-A6CF-078646F2AD05}" type="pres">
      <dgm:prSet presAssocID="{416FE0C0-CD44-4F77-8C53-CE611E9D49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76D60-BBC9-4645-9A05-CE583F6164D9}" type="pres">
      <dgm:prSet presAssocID="{7B00BB08-67D4-4E79-98CF-8F80768C65D1}" presName="sibTrans" presStyleCnt="0"/>
      <dgm:spPr/>
    </dgm:pt>
    <dgm:pt modelId="{3B950E78-DD5A-461A-B9BA-E65A7F8B69E5}" type="pres">
      <dgm:prSet presAssocID="{D11F5BB7-F077-47B1-A867-F81F48EB6E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148DC-34C7-451D-B0E0-3FE514AA6AE3}" srcId="{825977B5-4A6C-4CB0-9BF5-556CFE254A88}" destId="{08173D3E-2179-46B0-B1F7-852C6513C06C}" srcOrd="2" destOrd="0" parTransId="{1591B2D2-D30D-457A-A815-0738F5CFA192}" sibTransId="{3AEE5EC1-3887-4ACE-B4CC-76AE62813630}"/>
    <dgm:cxn modelId="{FCD6B7C9-862C-9F40-B4CE-F0CEA2E8A226}" type="presOf" srcId="{416FE0C0-CD44-4F77-8C53-CE611E9D4997}" destId="{99ECBC87-7A32-4B0F-A6CF-078646F2AD05}" srcOrd="0" destOrd="0" presId="urn:microsoft.com/office/officeart/2005/8/layout/default#6"/>
    <dgm:cxn modelId="{9176BDD8-1387-A44F-BF77-163CF8748B39}" type="presOf" srcId="{8934C83E-0A79-420A-94A9-BA659AD1CA3F}" destId="{9CD0ACD0-46F5-4CE7-894F-8816E5FC8B51}" srcOrd="0" destOrd="0" presId="urn:microsoft.com/office/officeart/2005/8/layout/default#6"/>
    <dgm:cxn modelId="{A2EB4270-B183-4893-AD59-3BB53658BF39}" srcId="{825977B5-4A6C-4CB0-9BF5-556CFE254A88}" destId="{416FE0C0-CD44-4F77-8C53-CE611E9D4997}" srcOrd="3" destOrd="0" parTransId="{F752144E-BB95-4CE1-9BC9-E0BCDEF1C79F}" sibTransId="{7B00BB08-67D4-4E79-98CF-8F80768C65D1}"/>
    <dgm:cxn modelId="{EB3D1C4A-6D70-48FD-A7C2-83877CFCC08A}" srcId="{825977B5-4A6C-4CB0-9BF5-556CFE254A88}" destId="{D11F5BB7-F077-47B1-A867-F81F48EB6E6C}" srcOrd="4" destOrd="0" parTransId="{72216D14-F848-43C9-A29C-46F0C8F637A2}" sibTransId="{DD0B990A-9F47-4E9D-B827-71D8EBAAE6A5}"/>
    <dgm:cxn modelId="{AA8F243D-4D0D-2944-B65F-2C258E3FDE24}" type="presOf" srcId="{825977B5-4A6C-4CB0-9BF5-556CFE254A88}" destId="{C16E7229-9EE3-4E3E-A25C-CF7C29D4D505}" srcOrd="0" destOrd="0" presId="urn:microsoft.com/office/officeart/2005/8/layout/default#6"/>
    <dgm:cxn modelId="{B4697BAB-FB33-46BE-8E24-D6F782880829}" srcId="{825977B5-4A6C-4CB0-9BF5-556CFE254A88}" destId="{8934C83E-0A79-420A-94A9-BA659AD1CA3F}" srcOrd="0" destOrd="0" parTransId="{BF5A1A47-C101-4ED2-B7E0-E00CC7EF2EC4}" sibTransId="{564BD3BE-0568-481B-BA4B-CC5DAD0F2EEB}"/>
    <dgm:cxn modelId="{64E2CB1B-2432-7241-BC96-1F5B81AFEBF5}" type="presOf" srcId="{159FA25C-64C7-4A02-A3BD-61DCC3127550}" destId="{91FB2282-B01F-4389-A9D3-CE9BBCA35877}" srcOrd="0" destOrd="0" presId="urn:microsoft.com/office/officeart/2005/8/layout/default#6"/>
    <dgm:cxn modelId="{EFB88CC8-302D-461E-BF86-1A48252AF8D8}" srcId="{825977B5-4A6C-4CB0-9BF5-556CFE254A88}" destId="{159FA25C-64C7-4A02-A3BD-61DCC3127550}" srcOrd="1" destOrd="0" parTransId="{D2B44FFD-E1FD-4D70-AC4D-4DE63AE76158}" sibTransId="{D0192690-AC0A-48AC-A33A-F9B9030A6728}"/>
    <dgm:cxn modelId="{698B2911-53DE-A740-B1AB-DB4D312C0E74}" type="presOf" srcId="{08173D3E-2179-46B0-B1F7-852C6513C06C}" destId="{8834FAF2-20D3-446B-BDE5-359E14B66A4A}" srcOrd="0" destOrd="0" presId="urn:microsoft.com/office/officeart/2005/8/layout/default#6"/>
    <dgm:cxn modelId="{62E02FEF-FC9D-DD41-935D-3373A2740C50}" type="presOf" srcId="{D11F5BB7-F077-47B1-A867-F81F48EB6E6C}" destId="{3B950E78-DD5A-461A-B9BA-E65A7F8B69E5}" srcOrd="0" destOrd="0" presId="urn:microsoft.com/office/officeart/2005/8/layout/default#6"/>
    <dgm:cxn modelId="{BBFCDB24-951D-7F45-A0B4-8441B11ABDD5}" type="presParOf" srcId="{C16E7229-9EE3-4E3E-A25C-CF7C29D4D505}" destId="{9CD0ACD0-46F5-4CE7-894F-8816E5FC8B51}" srcOrd="0" destOrd="0" presId="urn:microsoft.com/office/officeart/2005/8/layout/default#6"/>
    <dgm:cxn modelId="{A98F3975-405C-BA48-8333-EE07CFB112EC}" type="presParOf" srcId="{C16E7229-9EE3-4E3E-A25C-CF7C29D4D505}" destId="{0B79A4BB-A63E-4E0D-BD3F-399A375701E2}" srcOrd="1" destOrd="0" presId="urn:microsoft.com/office/officeart/2005/8/layout/default#6"/>
    <dgm:cxn modelId="{D39D34C6-804F-074C-97E5-0B08993DB475}" type="presParOf" srcId="{C16E7229-9EE3-4E3E-A25C-CF7C29D4D505}" destId="{91FB2282-B01F-4389-A9D3-CE9BBCA35877}" srcOrd="2" destOrd="0" presId="urn:microsoft.com/office/officeart/2005/8/layout/default#6"/>
    <dgm:cxn modelId="{F75DE6AB-B232-D441-AC7E-57D08FACEFD3}" type="presParOf" srcId="{C16E7229-9EE3-4E3E-A25C-CF7C29D4D505}" destId="{F05316BE-CA7A-4D94-A256-A06D1BE9B748}" srcOrd="3" destOrd="0" presId="urn:microsoft.com/office/officeart/2005/8/layout/default#6"/>
    <dgm:cxn modelId="{AFE437E6-5174-A34B-9207-D6B5FAA54BDC}" type="presParOf" srcId="{C16E7229-9EE3-4E3E-A25C-CF7C29D4D505}" destId="{8834FAF2-20D3-446B-BDE5-359E14B66A4A}" srcOrd="4" destOrd="0" presId="urn:microsoft.com/office/officeart/2005/8/layout/default#6"/>
    <dgm:cxn modelId="{8FF592C9-67E0-CC47-A8DC-5E845356FCF9}" type="presParOf" srcId="{C16E7229-9EE3-4E3E-A25C-CF7C29D4D505}" destId="{58996D44-0EF4-4CD6-9DAF-31B621B962A3}" srcOrd="5" destOrd="0" presId="urn:microsoft.com/office/officeart/2005/8/layout/default#6"/>
    <dgm:cxn modelId="{91F009CB-DE53-0147-AA8E-38CB74132218}" type="presParOf" srcId="{C16E7229-9EE3-4E3E-A25C-CF7C29D4D505}" destId="{99ECBC87-7A32-4B0F-A6CF-078646F2AD05}" srcOrd="6" destOrd="0" presId="urn:microsoft.com/office/officeart/2005/8/layout/default#6"/>
    <dgm:cxn modelId="{740DC937-05F1-CA44-96C1-9C3D6AD1BD0B}" type="presParOf" srcId="{C16E7229-9EE3-4E3E-A25C-CF7C29D4D505}" destId="{7FA76D60-BBC9-4645-9A05-CE583F6164D9}" srcOrd="7" destOrd="0" presId="urn:microsoft.com/office/officeart/2005/8/layout/default#6"/>
    <dgm:cxn modelId="{A0E615E4-A6D9-D446-949B-6ECC46E45244}" type="presParOf" srcId="{C16E7229-9EE3-4E3E-A25C-CF7C29D4D505}" destId="{3B950E78-DD5A-461A-B9BA-E65A7F8B69E5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3B91C83-EE06-9249-8239-A26D0B16C2EC}" type="doc">
      <dgm:prSet loTypeId="urn:microsoft.com/office/officeart/2005/8/layout/hierarchy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EF937D-4CB8-B340-8301-C57988149589}">
      <dgm:prSet phldrT="[Text]"/>
      <dgm:spPr/>
      <dgm:t>
        <a:bodyPr/>
        <a:lstStyle/>
        <a:p>
          <a:r>
            <a:rPr lang="en-US" b="1" dirty="0" smtClean="0">
              <a:solidFill>
                <a:srgbClr val="E44016"/>
              </a:solidFill>
            </a:rPr>
            <a:t>DEFENDANT</a:t>
          </a:r>
          <a:endParaRPr lang="en-US" dirty="0">
            <a:solidFill>
              <a:srgbClr val="E44016"/>
            </a:solidFill>
          </a:endParaRPr>
        </a:p>
      </dgm:t>
    </dgm:pt>
    <dgm:pt modelId="{2F65B69C-B6E1-D94B-821C-48CC31191520}" type="parTrans" cxnId="{BF738D5F-49EC-0E46-82AE-677210FF8087}">
      <dgm:prSet/>
      <dgm:spPr/>
      <dgm:t>
        <a:bodyPr/>
        <a:lstStyle/>
        <a:p>
          <a:endParaRPr lang="en-US"/>
        </a:p>
      </dgm:t>
    </dgm:pt>
    <dgm:pt modelId="{A193949C-3B6A-8441-B13F-56652B6C4D2B}" type="sibTrans" cxnId="{BF738D5F-49EC-0E46-82AE-677210FF8087}">
      <dgm:prSet/>
      <dgm:spPr/>
      <dgm:t>
        <a:bodyPr/>
        <a:lstStyle/>
        <a:p>
          <a:endParaRPr lang="en-US"/>
        </a:p>
      </dgm:t>
    </dgm:pt>
    <dgm:pt modelId="{F847200B-DBFB-8F44-9472-685243BB88B5}">
      <dgm:prSet phldrT="[Text]"/>
      <dgm:spPr/>
      <dgm:t>
        <a:bodyPr/>
        <a:lstStyle/>
        <a:p>
          <a:r>
            <a:rPr lang="en-US" dirty="0" smtClean="0"/>
            <a:t>No Knee Jerk Motions</a:t>
          </a:r>
          <a:endParaRPr lang="en-US" dirty="0"/>
        </a:p>
      </dgm:t>
    </dgm:pt>
    <dgm:pt modelId="{D46417A7-9693-C94A-8E87-6F196AD192B0}" type="parTrans" cxnId="{5D2F9C00-1E7B-174F-B852-4A6DA265C707}">
      <dgm:prSet/>
      <dgm:spPr/>
      <dgm:t>
        <a:bodyPr/>
        <a:lstStyle/>
        <a:p>
          <a:endParaRPr lang="en-US"/>
        </a:p>
      </dgm:t>
    </dgm:pt>
    <dgm:pt modelId="{CE45987A-CBAB-D444-95D9-B674CC7907BF}" type="sibTrans" cxnId="{5D2F9C00-1E7B-174F-B852-4A6DA265C707}">
      <dgm:prSet/>
      <dgm:spPr/>
      <dgm:t>
        <a:bodyPr/>
        <a:lstStyle/>
        <a:p>
          <a:endParaRPr lang="en-US"/>
        </a:p>
      </dgm:t>
    </dgm:pt>
    <dgm:pt modelId="{8B93BC68-E7C6-C240-BEF0-3E4590D9027E}">
      <dgm:prSet phldrT="[Text]"/>
      <dgm:spPr/>
      <dgm:t>
        <a:bodyPr/>
        <a:lstStyle/>
        <a:p>
          <a:r>
            <a:rPr lang="en-US" dirty="0" smtClean="0"/>
            <a:t>Bring Winners</a:t>
          </a:r>
          <a:endParaRPr lang="en-US" dirty="0"/>
        </a:p>
      </dgm:t>
    </dgm:pt>
    <dgm:pt modelId="{A2798B6C-ED3B-594E-B162-E6E677F7A369}" type="parTrans" cxnId="{B2B7EAE5-4530-C342-A980-E76DE05AAA5D}">
      <dgm:prSet/>
      <dgm:spPr/>
      <dgm:t>
        <a:bodyPr/>
        <a:lstStyle/>
        <a:p>
          <a:endParaRPr lang="en-US"/>
        </a:p>
      </dgm:t>
    </dgm:pt>
    <dgm:pt modelId="{72736B85-41A4-A542-BFB7-6D1CAD00E49A}" type="sibTrans" cxnId="{B2B7EAE5-4530-C342-A980-E76DE05AAA5D}">
      <dgm:prSet/>
      <dgm:spPr/>
      <dgm:t>
        <a:bodyPr/>
        <a:lstStyle/>
        <a:p>
          <a:endParaRPr lang="en-US"/>
        </a:p>
      </dgm:t>
    </dgm:pt>
    <dgm:pt modelId="{017E2FC1-197D-554F-8375-47A2B441A4A2}">
      <dgm:prSet/>
      <dgm:spPr/>
      <dgm:t>
        <a:bodyPr/>
        <a:lstStyle/>
        <a:p>
          <a:r>
            <a:rPr lang="en-US" dirty="0" smtClean="0"/>
            <a:t>Dispositive Defenses</a:t>
          </a:r>
          <a:endParaRPr lang="en-US" dirty="0"/>
        </a:p>
      </dgm:t>
    </dgm:pt>
    <dgm:pt modelId="{98D9766F-19FA-8945-B1EF-C2DA7C62381F}" type="parTrans" cxnId="{D2B1856F-FAC9-0249-939D-2BF7E4DAF187}">
      <dgm:prSet/>
      <dgm:spPr/>
      <dgm:t>
        <a:bodyPr/>
        <a:lstStyle/>
        <a:p>
          <a:endParaRPr lang="en-US"/>
        </a:p>
      </dgm:t>
    </dgm:pt>
    <dgm:pt modelId="{354909D7-9768-4B42-83ED-D495CE79693D}" type="sibTrans" cxnId="{D2B1856F-FAC9-0249-939D-2BF7E4DAF187}">
      <dgm:prSet/>
      <dgm:spPr/>
      <dgm:t>
        <a:bodyPr/>
        <a:lstStyle/>
        <a:p>
          <a:endParaRPr lang="en-US"/>
        </a:p>
      </dgm:t>
    </dgm:pt>
    <dgm:pt modelId="{4E68B25A-8502-DB47-9402-3D644DE79ADF}" type="pres">
      <dgm:prSet presAssocID="{93B91C83-EE06-9249-8239-A26D0B16C2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7A6D1C-F935-384D-B963-2E9AACD3ACAD}" type="pres">
      <dgm:prSet presAssocID="{0DEF937D-4CB8-B340-8301-C57988149589}" presName="hierRoot1" presStyleCnt="0"/>
      <dgm:spPr/>
    </dgm:pt>
    <dgm:pt modelId="{6A87593D-DF6A-C843-AB3B-FD910E5BE791}" type="pres">
      <dgm:prSet presAssocID="{0DEF937D-4CB8-B340-8301-C57988149589}" presName="composite" presStyleCnt="0"/>
      <dgm:spPr/>
    </dgm:pt>
    <dgm:pt modelId="{A8F03E9D-D38F-DC4E-A005-141B37F6263B}" type="pres">
      <dgm:prSet presAssocID="{0DEF937D-4CB8-B340-8301-C57988149589}" presName="background" presStyleLbl="node0" presStyleIdx="0" presStyleCnt="1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45FC00BE-4D86-7748-B064-12B622D5E150}" type="pres">
      <dgm:prSet presAssocID="{0DEF937D-4CB8-B340-8301-C5798814958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FD588-D793-0A4A-9771-1DCE5AA40CBC}" type="pres">
      <dgm:prSet presAssocID="{0DEF937D-4CB8-B340-8301-C57988149589}" presName="hierChild2" presStyleCnt="0"/>
      <dgm:spPr/>
    </dgm:pt>
    <dgm:pt modelId="{616C2C8F-26A2-D747-B596-AEBE5B9E6BF1}" type="pres">
      <dgm:prSet presAssocID="{D46417A7-9693-C94A-8E87-6F196AD192B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FCBB8F6-3343-8145-B301-8061249B9EEE}" type="pres">
      <dgm:prSet presAssocID="{F847200B-DBFB-8F44-9472-685243BB88B5}" presName="hierRoot2" presStyleCnt="0"/>
      <dgm:spPr/>
    </dgm:pt>
    <dgm:pt modelId="{3CF372C7-BF94-C24F-8A8B-B95E4905199E}" type="pres">
      <dgm:prSet presAssocID="{F847200B-DBFB-8F44-9472-685243BB88B5}" presName="composite2" presStyleCnt="0"/>
      <dgm:spPr/>
    </dgm:pt>
    <dgm:pt modelId="{B4D54163-EF3C-2742-BD64-82CD239B9D16}" type="pres">
      <dgm:prSet presAssocID="{F847200B-DBFB-8F44-9472-685243BB88B5}" presName="background2" presStyleLbl="node2" presStyleIdx="0" presStyleCnt="3"/>
      <dgm:spPr/>
    </dgm:pt>
    <dgm:pt modelId="{24D8FB48-44F9-2C4A-A3D2-B78FDF008B9D}" type="pres">
      <dgm:prSet presAssocID="{F847200B-DBFB-8F44-9472-685243BB88B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1D8497-E12C-8C45-BE44-34B59288DB5E}" type="pres">
      <dgm:prSet presAssocID="{F847200B-DBFB-8F44-9472-685243BB88B5}" presName="hierChild3" presStyleCnt="0"/>
      <dgm:spPr/>
    </dgm:pt>
    <dgm:pt modelId="{D437C13C-B3F9-2242-9267-DCB0925A8E91}" type="pres">
      <dgm:prSet presAssocID="{A2798B6C-ED3B-594E-B162-E6E677F7A36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F202AA7-6085-4148-9F25-4C945ED60405}" type="pres">
      <dgm:prSet presAssocID="{8B93BC68-E7C6-C240-BEF0-3E4590D9027E}" presName="hierRoot2" presStyleCnt="0"/>
      <dgm:spPr/>
    </dgm:pt>
    <dgm:pt modelId="{2BBA123E-E40A-0641-B8A3-24E5288B91AC}" type="pres">
      <dgm:prSet presAssocID="{8B93BC68-E7C6-C240-BEF0-3E4590D9027E}" presName="composite2" presStyleCnt="0"/>
      <dgm:spPr/>
    </dgm:pt>
    <dgm:pt modelId="{AFFAA1BA-8B2B-6747-92CC-D463A4D44BC2}" type="pres">
      <dgm:prSet presAssocID="{8B93BC68-E7C6-C240-BEF0-3E4590D9027E}" presName="background2" presStyleLbl="node2" presStyleIdx="1" presStyleCnt="3"/>
      <dgm:spPr/>
    </dgm:pt>
    <dgm:pt modelId="{69A71459-49E6-7E46-8739-9076C5B9F075}" type="pres">
      <dgm:prSet presAssocID="{8B93BC68-E7C6-C240-BEF0-3E4590D9027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47C1F-04DE-A54E-870C-D07E5136B60B}" type="pres">
      <dgm:prSet presAssocID="{8B93BC68-E7C6-C240-BEF0-3E4590D9027E}" presName="hierChild3" presStyleCnt="0"/>
      <dgm:spPr/>
    </dgm:pt>
    <dgm:pt modelId="{5F3092D3-BAF8-CB44-BD80-2E259770341C}" type="pres">
      <dgm:prSet presAssocID="{98D9766F-19FA-8945-B1EF-C2DA7C62381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726FD60-D644-C040-9E47-8F509A7E5631}" type="pres">
      <dgm:prSet presAssocID="{017E2FC1-197D-554F-8375-47A2B441A4A2}" presName="hierRoot2" presStyleCnt="0"/>
      <dgm:spPr/>
    </dgm:pt>
    <dgm:pt modelId="{7D5F1597-838B-9E4B-A974-40EC84BAF219}" type="pres">
      <dgm:prSet presAssocID="{017E2FC1-197D-554F-8375-47A2B441A4A2}" presName="composite2" presStyleCnt="0"/>
      <dgm:spPr/>
    </dgm:pt>
    <dgm:pt modelId="{4366A914-3C7C-4F4A-83D1-B754FF587E90}" type="pres">
      <dgm:prSet presAssocID="{017E2FC1-197D-554F-8375-47A2B441A4A2}" presName="background2" presStyleLbl="node2" presStyleIdx="2" presStyleCnt="3"/>
      <dgm:spPr/>
    </dgm:pt>
    <dgm:pt modelId="{17E9EA7F-F441-F34E-A4C4-32D8BA624CD7}" type="pres">
      <dgm:prSet presAssocID="{017E2FC1-197D-554F-8375-47A2B441A4A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07236-21F8-8E48-AEFE-BF3509527D7C}" type="pres">
      <dgm:prSet presAssocID="{017E2FC1-197D-554F-8375-47A2B441A4A2}" presName="hierChild3" presStyleCnt="0"/>
      <dgm:spPr/>
    </dgm:pt>
  </dgm:ptLst>
  <dgm:cxnLst>
    <dgm:cxn modelId="{B2AC7BD4-8E58-4D98-962F-B7A75E1190E7}" type="presOf" srcId="{0DEF937D-4CB8-B340-8301-C57988149589}" destId="{45FC00BE-4D86-7748-B064-12B622D5E150}" srcOrd="0" destOrd="0" presId="urn:microsoft.com/office/officeart/2005/8/layout/hierarchy1"/>
    <dgm:cxn modelId="{6EF1FE04-D236-4D9E-8147-2F44D5698E97}" type="presOf" srcId="{017E2FC1-197D-554F-8375-47A2B441A4A2}" destId="{17E9EA7F-F441-F34E-A4C4-32D8BA624CD7}" srcOrd="0" destOrd="0" presId="urn:microsoft.com/office/officeart/2005/8/layout/hierarchy1"/>
    <dgm:cxn modelId="{B2B7EAE5-4530-C342-A980-E76DE05AAA5D}" srcId="{0DEF937D-4CB8-B340-8301-C57988149589}" destId="{8B93BC68-E7C6-C240-BEF0-3E4590D9027E}" srcOrd="1" destOrd="0" parTransId="{A2798B6C-ED3B-594E-B162-E6E677F7A369}" sibTransId="{72736B85-41A4-A542-BFB7-6D1CAD00E49A}"/>
    <dgm:cxn modelId="{A8CA8DBD-517E-4E8C-B11A-BDAC0B717202}" type="presOf" srcId="{D46417A7-9693-C94A-8E87-6F196AD192B0}" destId="{616C2C8F-26A2-D747-B596-AEBE5B9E6BF1}" srcOrd="0" destOrd="0" presId="urn:microsoft.com/office/officeart/2005/8/layout/hierarchy1"/>
    <dgm:cxn modelId="{67F80141-4986-4A81-B59E-92CD586D3384}" type="presOf" srcId="{F847200B-DBFB-8F44-9472-685243BB88B5}" destId="{24D8FB48-44F9-2C4A-A3D2-B78FDF008B9D}" srcOrd="0" destOrd="0" presId="urn:microsoft.com/office/officeart/2005/8/layout/hierarchy1"/>
    <dgm:cxn modelId="{4F841CE5-E0EE-4B59-9C93-BB57F7B889CD}" type="presOf" srcId="{A2798B6C-ED3B-594E-B162-E6E677F7A369}" destId="{D437C13C-B3F9-2242-9267-DCB0925A8E91}" srcOrd="0" destOrd="0" presId="urn:microsoft.com/office/officeart/2005/8/layout/hierarchy1"/>
    <dgm:cxn modelId="{164EEAE5-DD95-479A-807F-27F8B8691004}" type="presOf" srcId="{98D9766F-19FA-8945-B1EF-C2DA7C62381F}" destId="{5F3092D3-BAF8-CB44-BD80-2E259770341C}" srcOrd="0" destOrd="0" presId="urn:microsoft.com/office/officeart/2005/8/layout/hierarchy1"/>
    <dgm:cxn modelId="{D2B1856F-FAC9-0249-939D-2BF7E4DAF187}" srcId="{0DEF937D-4CB8-B340-8301-C57988149589}" destId="{017E2FC1-197D-554F-8375-47A2B441A4A2}" srcOrd="2" destOrd="0" parTransId="{98D9766F-19FA-8945-B1EF-C2DA7C62381F}" sibTransId="{354909D7-9768-4B42-83ED-D495CE79693D}"/>
    <dgm:cxn modelId="{5D2F9C00-1E7B-174F-B852-4A6DA265C707}" srcId="{0DEF937D-4CB8-B340-8301-C57988149589}" destId="{F847200B-DBFB-8F44-9472-685243BB88B5}" srcOrd="0" destOrd="0" parTransId="{D46417A7-9693-C94A-8E87-6F196AD192B0}" sibTransId="{CE45987A-CBAB-D444-95D9-B674CC7907BF}"/>
    <dgm:cxn modelId="{BF738D5F-49EC-0E46-82AE-677210FF8087}" srcId="{93B91C83-EE06-9249-8239-A26D0B16C2EC}" destId="{0DEF937D-4CB8-B340-8301-C57988149589}" srcOrd="0" destOrd="0" parTransId="{2F65B69C-B6E1-D94B-821C-48CC31191520}" sibTransId="{A193949C-3B6A-8441-B13F-56652B6C4D2B}"/>
    <dgm:cxn modelId="{F8E5BCEC-9F70-4F60-92CE-4B085E978CBE}" type="presOf" srcId="{8B93BC68-E7C6-C240-BEF0-3E4590D9027E}" destId="{69A71459-49E6-7E46-8739-9076C5B9F075}" srcOrd="0" destOrd="0" presId="urn:microsoft.com/office/officeart/2005/8/layout/hierarchy1"/>
    <dgm:cxn modelId="{888B3B2C-08B3-4D79-BA35-6C5DD4ACF35D}" type="presOf" srcId="{93B91C83-EE06-9249-8239-A26D0B16C2EC}" destId="{4E68B25A-8502-DB47-9402-3D644DE79ADF}" srcOrd="0" destOrd="0" presId="urn:microsoft.com/office/officeart/2005/8/layout/hierarchy1"/>
    <dgm:cxn modelId="{CD643646-12B7-4A03-9E59-8ED6F67EB9AC}" type="presParOf" srcId="{4E68B25A-8502-DB47-9402-3D644DE79ADF}" destId="{667A6D1C-F935-384D-B963-2E9AACD3ACAD}" srcOrd="0" destOrd="0" presId="urn:microsoft.com/office/officeart/2005/8/layout/hierarchy1"/>
    <dgm:cxn modelId="{23B52CEC-6D64-4249-9584-6388FBB2E819}" type="presParOf" srcId="{667A6D1C-F935-384D-B963-2E9AACD3ACAD}" destId="{6A87593D-DF6A-C843-AB3B-FD910E5BE791}" srcOrd="0" destOrd="0" presId="urn:microsoft.com/office/officeart/2005/8/layout/hierarchy1"/>
    <dgm:cxn modelId="{8FC8E3E4-CCFB-44E5-BB96-54B32877E411}" type="presParOf" srcId="{6A87593D-DF6A-C843-AB3B-FD910E5BE791}" destId="{A8F03E9D-D38F-DC4E-A005-141B37F6263B}" srcOrd="0" destOrd="0" presId="urn:microsoft.com/office/officeart/2005/8/layout/hierarchy1"/>
    <dgm:cxn modelId="{3A65DD0F-41D6-4932-AC3F-B11D7C089CAD}" type="presParOf" srcId="{6A87593D-DF6A-C843-AB3B-FD910E5BE791}" destId="{45FC00BE-4D86-7748-B064-12B622D5E150}" srcOrd="1" destOrd="0" presId="urn:microsoft.com/office/officeart/2005/8/layout/hierarchy1"/>
    <dgm:cxn modelId="{DF50BADA-447C-4C9C-A8FA-37BF38DBBB39}" type="presParOf" srcId="{667A6D1C-F935-384D-B963-2E9AACD3ACAD}" destId="{50BFD588-D793-0A4A-9771-1DCE5AA40CBC}" srcOrd="1" destOrd="0" presId="urn:microsoft.com/office/officeart/2005/8/layout/hierarchy1"/>
    <dgm:cxn modelId="{BA5CE026-268D-4012-9924-8AB14A1478C7}" type="presParOf" srcId="{50BFD588-D793-0A4A-9771-1DCE5AA40CBC}" destId="{616C2C8F-26A2-D747-B596-AEBE5B9E6BF1}" srcOrd="0" destOrd="0" presId="urn:microsoft.com/office/officeart/2005/8/layout/hierarchy1"/>
    <dgm:cxn modelId="{2E000602-CCCE-4522-9996-428458FABE20}" type="presParOf" srcId="{50BFD588-D793-0A4A-9771-1DCE5AA40CBC}" destId="{BFCBB8F6-3343-8145-B301-8061249B9EEE}" srcOrd="1" destOrd="0" presId="urn:microsoft.com/office/officeart/2005/8/layout/hierarchy1"/>
    <dgm:cxn modelId="{B1A1F442-607A-4430-93BE-98CD475EC31D}" type="presParOf" srcId="{BFCBB8F6-3343-8145-B301-8061249B9EEE}" destId="{3CF372C7-BF94-C24F-8A8B-B95E4905199E}" srcOrd="0" destOrd="0" presId="urn:microsoft.com/office/officeart/2005/8/layout/hierarchy1"/>
    <dgm:cxn modelId="{0884F926-9226-434C-9031-CD2F5EB8D3EF}" type="presParOf" srcId="{3CF372C7-BF94-C24F-8A8B-B95E4905199E}" destId="{B4D54163-EF3C-2742-BD64-82CD239B9D16}" srcOrd="0" destOrd="0" presId="urn:microsoft.com/office/officeart/2005/8/layout/hierarchy1"/>
    <dgm:cxn modelId="{B57701E2-8048-4DF9-844D-6F301AE1FEC0}" type="presParOf" srcId="{3CF372C7-BF94-C24F-8A8B-B95E4905199E}" destId="{24D8FB48-44F9-2C4A-A3D2-B78FDF008B9D}" srcOrd="1" destOrd="0" presId="urn:microsoft.com/office/officeart/2005/8/layout/hierarchy1"/>
    <dgm:cxn modelId="{A934E4B3-A28F-4491-921D-0D92324E4B1C}" type="presParOf" srcId="{BFCBB8F6-3343-8145-B301-8061249B9EEE}" destId="{E51D8497-E12C-8C45-BE44-34B59288DB5E}" srcOrd="1" destOrd="0" presId="urn:microsoft.com/office/officeart/2005/8/layout/hierarchy1"/>
    <dgm:cxn modelId="{00BD4F2F-DA99-4440-946F-8115754D3F1D}" type="presParOf" srcId="{50BFD588-D793-0A4A-9771-1DCE5AA40CBC}" destId="{D437C13C-B3F9-2242-9267-DCB0925A8E91}" srcOrd="2" destOrd="0" presId="urn:microsoft.com/office/officeart/2005/8/layout/hierarchy1"/>
    <dgm:cxn modelId="{0B108BF8-D2DD-4E11-B1EA-CF6E14D1D476}" type="presParOf" srcId="{50BFD588-D793-0A4A-9771-1DCE5AA40CBC}" destId="{CF202AA7-6085-4148-9F25-4C945ED60405}" srcOrd="3" destOrd="0" presId="urn:microsoft.com/office/officeart/2005/8/layout/hierarchy1"/>
    <dgm:cxn modelId="{90F6D72E-2FBD-4AD5-A281-7318E4F95B95}" type="presParOf" srcId="{CF202AA7-6085-4148-9F25-4C945ED60405}" destId="{2BBA123E-E40A-0641-B8A3-24E5288B91AC}" srcOrd="0" destOrd="0" presId="urn:microsoft.com/office/officeart/2005/8/layout/hierarchy1"/>
    <dgm:cxn modelId="{155E5F17-DCE6-49E4-9723-2C267C45D4A0}" type="presParOf" srcId="{2BBA123E-E40A-0641-B8A3-24E5288B91AC}" destId="{AFFAA1BA-8B2B-6747-92CC-D463A4D44BC2}" srcOrd="0" destOrd="0" presId="urn:microsoft.com/office/officeart/2005/8/layout/hierarchy1"/>
    <dgm:cxn modelId="{8A860584-7ED4-4B34-BD2D-92EA5C888419}" type="presParOf" srcId="{2BBA123E-E40A-0641-B8A3-24E5288B91AC}" destId="{69A71459-49E6-7E46-8739-9076C5B9F075}" srcOrd="1" destOrd="0" presId="urn:microsoft.com/office/officeart/2005/8/layout/hierarchy1"/>
    <dgm:cxn modelId="{86617CA5-7D96-413C-99A0-7C55DF892F63}" type="presParOf" srcId="{CF202AA7-6085-4148-9F25-4C945ED60405}" destId="{57547C1F-04DE-A54E-870C-D07E5136B60B}" srcOrd="1" destOrd="0" presId="urn:microsoft.com/office/officeart/2005/8/layout/hierarchy1"/>
    <dgm:cxn modelId="{01FF434A-B768-4807-AC7A-FDAC143154AC}" type="presParOf" srcId="{50BFD588-D793-0A4A-9771-1DCE5AA40CBC}" destId="{5F3092D3-BAF8-CB44-BD80-2E259770341C}" srcOrd="4" destOrd="0" presId="urn:microsoft.com/office/officeart/2005/8/layout/hierarchy1"/>
    <dgm:cxn modelId="{8C44A5CA-6774-4FC7-89C4-D0C0CC214A72}" type="presParOf" srcId="{50BFD588-D793-0A4A-9771-1DCE5AA40CBC}" destId="{8726FD60-D644-C040-9E47-8F509A7E5631}" srcOrd="5" destOrd="0" presId="urn:microsoft.com/office/officeart/2005/8/layout/hierarchy1"/>
    <dgm:cxn modelId="{D476FF84-A0C8-4BCA-829C-5257651CF5DB}" type="presParOf" srcId="{8726FD60-D644-C040-9E47-8F509A7E5631}" destId="{7D5F1597-838B-9E4B-A974-40EC84BAF219}" srcOrd="0" destOrd="0" presId="urn:microsoft.com/office/officeart/2005/8/layout/hierarchy1"/>
    <dgm:cxn modelId="{4D401066-8210-4BEA-85A6-31FCD0407ABB}" type="presParOf" srcId="{7D5F1597-838B-9E4B-A974-40EC84BAF219}" destId="{4366A914-3C7C-4F4A-83D1-B754FF587E90}" srcOrd="0" destOrd="0" presId="urn:microsoft.com/office/officeart/2005/8/layout/hierarchy1"/>
    <dgm:cxn modelId="{D124E4D7-988D-43BB-A424-55487CCE2E25}" type="presParOf" srcId="{7D5F1597-838B-9E4B-A974-40EC84BAF219}" destId="{17E9EA7F-F441-F34E-A4C4-32D8BA624CD7}" srcOrd="1" destOrd="0" presId="urn:microsoft.com/office/officeart/2005/8/layout/hierarchy1"/>
    <dgm:cxn modelId="{0D90A6D2-6F84-442D-B4D2-C747DF77D505}" type="presParOf" srcId="{8726FD60-D644-C040-9E47-8F509A7E5631}" destId="{4A107236-21F8-8E48-AEFE-BF3509527D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93B91C83-EE06-9249-8239-A26D0B16C2EC}" type="doc">
      <dgm:prSet loTypeId="urn:microsoft.com/office/officeart/2005/8/layout/hierarchy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EF937D-4CB8-B340-8301-C57988149589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PLAINTIFF</a:t>
          </a:r>
          <a:endParaRPr lang="en-US" dirty="0">
            <a:solidFill>
              <a:srgbClr val="002060"/>
            </a:solidFill>
          </a:endParaRPr>
        </a:p>
      </dgm:t>
    </dgm:pt>
    <dgm:pt modelId="{2F65B69C-B6E1-D94B-821C-48CC31191520}" type="parTrans" cxnId="{BF738D5F-49EC-0E46-82AE-677210FF8087}">
      <dgm:prSet/>
      <dgm:spPr/>
      <dgm:t>
        <a:bodyPr/>
        <a:lstStyle/>
        <a:p>
          <a:endParaRPr lang="en-US"/>
        </a:p>
      </dgm:t>
    </dgm:pt>
    <dgm:pt modelId="{A193949C-3B6A-8441-B13F-56652B6C4D2B}" type="sibTrans" cxnId="{BF738D5F-49EC-0E46-82AE-677210FF8087}">
      <dgm:prSet/>
      <dgm:spPr/>
      <dgm:t>
        <a:bodyPr/>
        <a:lstStyle/>
        <a:p>
          <a:endParaRPr lang="en-US"/>
        </a:p>
      </dgm:t>
    </dgm:pt>
    <dgm:pt modelId="{F847200B-DBFB-8F44-9472-685243BB88B5}">
      <dgm:prSet phldrT="[Text]"/>
      <dgm:spPr/>
      <dgm:t>
        <a:bodyPr/>
        <a:lstStyle/>
        <a:p>
          <a:r>
            <a:rPr lang="en-US" dirty="0" smtClean="0"/>
            <a:t>Be Not Afraid</a:t>
          </a:r>
          <a:endParaRPr lang="en-US" dirty="0"/>
        </a:p>
      </dgm:t>
    </dgm:pt>
    <dgm:pt modelId="{D46417A7-9693-C94A-8E87-6F196AD192B0}" type="parTrans" cxnId="{5D2F9C00-1E7B-174F-B852-4A6DA265C707}">
      <dgm:prSet/>
      <dgm:spPr/>
      <dgm:t>
        <a:bodyPr/>
        <a:lstStyle/>
        <a:p>
          <a:endParaRPr lang="en-US"/>
        </a:p>
      </dgm:t>
    </dgm:pt>
    <dgm:pt modelId="{CE45987A-CBAB-D444-95D9-B674CC7907BF}" type="sibTrans" cxnId="{5D2F9C00-1E7B-174F-B852-4A6DA265C707}">
      <dgm:prSet/>
      <dgm:spPr/>
      <dgm:t>
        <a:bodyPr/>
        <a:lstStyle/>
        <a:p>
          <a:endParaRPr lang="en-US"/>
        </a:p>
      </dgm:t>
    </dgm:pt>
    <dgm:pt modelId="{8B93BC68-E7C6-C240-BEF0-3E4590D9027E}">
      <dgm:prSet phldrT="[Text]"/>
      <dgm:spPr/>
      <dgm:t>
        <a:bodyPr/>
        <a:lstStyle/>
        <a:p>
          <a:r>
            <a:rPr lang="en-US" dirty="0" smtClean="0"/>
            <a:t>Alternative Explanations</a:t>
          </a:r>
          <a:endParaRPr lang="en-US" dirty="0"/>
        </a:p>
      </dgm:t>
    </dgm:pt>
    <dgm:pt modelId="{A2798B6C-ED3B-594E-B162-E6E677F7A369}" type="parTrans" cxnId="{B2B7EAE5-4530-C342-A980-E76DE05AAA5D}">
      <dgm:prSet/>
      <dgm:spPr/>
      <dgm:t>
        <a:bodyPr/>
        <a:lstStyle/>
        <a:p>
          <a:endParaRPr lang="en-US"/>
        </a:p>
      </dgm:t>
    </dgm:pt>
    <dgm:pt modelId="{72736B85-41A4-A542-BFB7-6D1CAD00E49A}" type="sibTrans" cxnId="{B2B7EAE5-4530-C342-A980-E76DE05AAA5D}">
      <dgm:prSet/>
      <dgm:spPr/>
      <dgm:t>
        <a:bodyPr/>
        <a:lstStyle/>
        <a:p>
          <a:endParaRPr lang="en-US"/>
        </a:p>
      </dgm:t>
    </dgm:pt>
    <dgm:pt modelId="{017E2FC1-197D-554F-8375-47A2B441A4A2}">
      <dgm:prSet/>
      <dgm:spPr/>
      <dgm:t>
        <a:bodyPr/>
        <a:lstStyle/>
        <a:p>
          <a:r>
            <a:rPr lang="en-US" dirty="0" smtClean="0"/>
            <a:t>Request the Facts</a:t>
          </a:r>
          <a:endParaRPr lang="en-US" dirty="0"/>
        </a:p>
      </dgm:t>
    </dgm:pt>
    <dgm:pt modelId="{98D9766F-19FA-8945-B1EF-C2DA7C62381F}" type="parTrans" cxnId="{D2B1856F-FAC9-0249-939D-2BF7E4DAF187}">
      <dgm:prSet/>
      <dgm:spPr/>
      <dgm:t>
        <a:bodyPr/>
        <a:lstStyle/>
        <a:p>
          <a:endParaRPr lang="en-US"/>
        </a:p>
      </dgm:t>
    </dgm:pt>
    <dgm:pt modelId="{354909D7-9768-4B42-83ED-D495CE79693D}" type="sibTrans" cxnId="{D2B1856F-FAC9-0249-939D-2BF7E4DAF187}">
      <dgm:prSet/>
      <dgm:spPr/>
      <dgm:t>
        <a:bodyPr/>
        <a:lstStyle/>
        <a:p>
          <a:endParaRPr lang="en-US"/>
        </a:p>
      </dgm:t>
    </dgm:pt>
    <dgm:pt modelId="{4E68B25A-8502-DB47-9402-3D644DE79ADF}" type="pres">
      <dgm:prSet presAssocID="{93B91C83-EE06-9249-8239-A26D0B16C2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7A6D1C-F935-384D-B963-2E9AACD3ACAD}" type="pres">
      <dgm:prSet presAssocID="{0DEF937D-4CB8-B340-8301-C57988149589}" presName="hierRoot1" presStyleCnt="0"/>
      <dgm:spPr/>
    </dgm:pt>
    <dgm:pt modelId="{6A87593D-DF6A-C843-AB3B-FD910E5BE791}" type="pres">
      <dgm:prSet presAssocID="{0DEF937D-4CB8-B340-8301-C57988149589}" presName="composite" presStyleCnt="0"/>
      <dgm:spPr/>
    </dgm:pt>
    <dgm:pt modelId="{A8F03E9D-D38F-DC4E-A005-141B37F6263B}" type="pres">
      <dgm:prSet presAssocID="{0DEF937D-4CB8-B340-8301-C57988149589}" presName="background" presStyleLbl="node0" presStyleIdx="0" presStyleCnt="1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45FC00BE-4D86-7748-B064-12B622D5E150}" type="pres">
      <dgm:prSet presAssocID="{0DEF937D-4CB8-B340-8301-C5798814958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FD588-D793-0A4A-9771-1DCE5AA40CBC}" type="pres">
      <dgm:prSet presAssocID="{0DEF937D-4CB8-B340-8301-C57988149589}" presName="hierChild2" presStyleCnt="0"/>
      <dgm:spPr/>
    </dgm:pt>
    <dgm:pt modelId="{616C2C8F-26A2-D747-B596-AEBE5B9E6BF1}" type="pres">
      <dgm:prSet presAssocID="{D46417A7-9693-C94A-8E87-6F196AD192B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FCBB8F6-3343-8145-B301-8061249B9EEE}" type="pres">
      <dgm:prSet presAssocID="{F847200B-DBFB-8F44-9472-685243BB88B5}" presName="hierRoot2" presStyleCnt="0"/>
      <dgm:spPr/>
    </dgm:pt>
    <dgm:pt modelId="{3CF372C7-BF94-C24F-8A8B-B95E4905199E}" type="pres">
      <dgm:prSet presAssocID="{F847200B-DBFB-8F44-9472-685243BB88B5}" presName="composite2" presStyleCnt="0"/>
      <dgm:spPr/>
    </dgm:pt>
    <dgm:pt modelId="{B4D54163-EF3C-2742-BD64-82CD239B9D16}" type="pres">
      <dgm:prSet presAssocID="{F847200B-DBFB-8F44-9472-685243BB88B5}" presName="background2" presStyleLbl="node2" presStyleIdx="0" presStyleCnt="3"/>
      <dgm:spPr/>
    </dgm:pt>
    <dgm:pt modelId="{24D8FB48-44F9-2C4A-A3D2-B78FDF008B9D}" type="pres">
      <dgm:prSet presAssocID="{F847200B-DBFB-8F44-9472-685243BB88B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1D8497-E12C-8C45-BE44-34B59288DB5E}" type="pres">
      <dgm:prSet presAssocID="{F847200B-DBFB-8F44-9472-685243BB88B5}" presName="hierChild3" presStyleCnt="0"/>
      <dgm:spPr/>
    </dgm:pt>
    <dgm:pt modelId="{D437C13C-B3F9-2242-9267-DCB0925A8E91}" type="pres">
      <dgm:prSet presAssocID="{A2798B6C-ED3B-594E-B162-E6E677F7A36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F202AA7-6085-4148-9F25-4C945ED60405}" type="pres">
      <dgm:prSet presAssocID="{8B93BC68-E7C6-C240-BEF0-3E4590D9027E}" presName="hierRoot2" presStyleCnt="0"/>
      <dgm:spPr/>
    </dgm:pt>
    <dgm:pt modelId="{2BBA123E-E40A-0641-B8A3-24E5288B91AC}" type="pres">
      <dgm:prSet presAssocID="{8B93BC68-E7C6-C240-BEF0-3E4590D9027E}" presName="composite2" presStyleCnt="0"/>
      <dgm:spPr/>
    </dgm:pt>
    <dgm:pt modelId="{AFFAA1BA-8B2B-6747-92CC-D463A4D44BC2}" type="pres">
      <dgm:prSet presAssocID="{8B93BC68-E7C6-C240-BEF0-3E4590D9027E}" presName="background2" presStyleLbl="node2" presStyleIdx="1" presStyleCnt="3"/>
      <dgm:spPr/>
    </dgm:pt>
    <dgm:pt modelId="{69A71459-49E6-7E46-8739-9076C5B9F075}" type="pres">
      <dgm:prSet presAssocID="{8B93BC68-E7C6-C240-BEF0-3E4590D9027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47C1F-04DE-A54E-870C-D07E5136B60B}" type="pres">
      <dgm:prSet presAssocID="{8B93BC68-E7C6-C240-BEF0-3E4590D9027E}" presName="hierChild3" presStyleCnt="0"/>
      <dgm:spPr/>
    </dgm:pt>
    <dgm:pt modelId="{5F3092D3-BAF8-CB44-BD80-2E259770341C}" type="pres">
      <dgm:prSet presAssocID="{98D9766F-19FA-8945-B1EF-C2DA7C62381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726FD60-D644-C040-9E47-8F509A7E5631}" type="pres">
      <dgm:prSet presAssocID="{017E2FC1-197D-554F-8375-47A2B441A4A2}" presName="hierRoot2" presStyleCnt="0"/>
      <dgm:spPr/>
    </dgm:pt>
    <dgm:pt modelId="{7D5F1597-838B-9E4B-A974-40EC84BAF219}" type="pres">
      <dgm:prSet presAssocID="{017E2FC1-197D-554F-8375-47A2B441A4A2}" presName="composite2" presStyleCnt="0"/>
      <dgm:spPr/>
    </dgm:pt>
    <dgm:pt modelId="{4366A914-3C7C-4F4A-83D1-B754FF587E90}" type="pres">
      <dgm:prSet presAssocID="{017E2FC1-197D-554F-8375-47A2B441A4A2}" presName="background2" presStyleLbl="node2" presStyleIdx="2" presStyleCnt="3"/>
      <dgm:spPr/>
    </dgm:pt>
    <dgm:pt modelId="{17E9EA7F-F441-F34E-A4C4-32D8BA624CD7}" type="pres">
      <dgm:prSet presAssocID="{017E2FC1-197D-554F-8375-47A2B441A4A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07236-21F8-8E48-AEFE-BF3509527D7C}" type="pres">
      <dgm:prSet presAssocID="{017E2FC1-197D-554F-8375-47A2B441A4A2}" presName="hierChild3" presStyleCnt="0"/>
      <dgm:spPr/>
    </dgm:pt>
  </dgm:ptLst>
  <dgm:cxnLst>
    <dgm:cxn modelId="{70795676-5551-4D41-B65E-171DC5B1E1ED}" type="presOf" srcId="{017E2FC1-197D-554F-8375-47A2B441A4A2}" destId="{17E9EA7F-F441-F34E-A4C4-32D8BA624CD7}" srcOrd="0" destOrd="0" presId="urn:microsoft.com/office/officeart/2005/8/layout/hierarchy1"/>
    <dgm:cxn modelId="{2020DDC1-CDD0-44EC-93F8-648800DA56F6}" type="presOf" srcId="{8B93BC68-E7C6-C240-BEF0-3E4590D9027E}" destId="{69A71459-49E6-7E46-8739-9076C5B9F075}" srcOrd="0" destOrd="0" presId="urn:microsoft.com/office/officeart/2005/8/layout/hierarchy1"/>
    <dgm:cxn modelId="{5C242AAD-8527-496B-8066-7FC40A69FE0B}" type="presOf" srcId="{0DEF937D-4CB8-B340-8301-C57988149589}" destId="{45FC00BE-4D86-7748-B064-12B622D5E150}" srcOrd="0" destOrd="0" presId="urn:microsoft.com/office/officeart/2005/8/layout/hierarchy1"/>
    <dgm:cxn modelId="{C39CB56C-E8B7-4F42-B2AD-0714DED242B0}" type="presOf" srcId="{D46417A7-9693-C94A-8E87-6F196AD192B0}" destId="{616C2C8F-26A2-D747-B596-AEBE5B9E6BF1}" srcOrd="0" destOrd="0" presId="urn:microsoft.com/office/officeart/2005/8/layout/hierarchy1"/>
    <dgm:cxn modelId="{B2B7EAE5-4530-C342-A980-E76DE05AAA5D}" srcId="{0DEF937D-4CB8-B340-8301-C57988149589}" destId="{8B93BC68-E7C6-C240-BEF0-3E4590D9027E}" srcOrd="1" destOrd="0" parTransId="{A2798B6C-ED3B-594E-B162-E6E677F7A369}" sibTransId="{72736B85-41A4-A542-BFB7-6D1CAD00E49A}"/>
    <dgm:cxn modelId="{AE086FDD-6639-487E-9AF5-2B4DF552F037}" type="presOf" srcId="{98D9766F-19FA-8945-B1EF-C2DA7C62381F}" destId="{5F3092D3-BAF8-CB44-BD80-2E259770341C}" srcOrd="0" destOrd="0" presId="urn:microsoft.com/office/officeart/2005/8/layout/hierarchy1"/>
    <dgm:cxn modelId="{2BCFC5BA-DAC8-4FE9-8004-5BBA9F55F05E}" type="presOf" srcId="{F847200B-DBFB-8F44-9472-685243BB88B5}" destId="{24D8FB48-44F9-2C4A-A3D2-B78FDF008B9D}" srcOrd="0" destOrd="0" presId="urn:microsoft.com/office/officeart/2005/8/layout/hierarchy1"/>
    <dgm:cxn modelId="{F37426A4-E8D2-4C71-BA2D-F02FB989B5D2}" type="presOf" srcId="{93B91C83-EE06-9249-8239-A26D0B16C2EC}" destId="{4E68B25A-8502-DB47-9402-3D644DE79ADF}" srcOrd="0" destOrd="0" presId="urn:microsoft.com/office/officeart/2005/8/layout/hierarchy1"/>
    <dgm:cxn modelId="{D2B1856F-FAC9-0249-939D-2BF7E4DAF187}" srcId="{0DEF937D-4CB8-B340-8301-C57988149589}" destId="{017E2FC1-197D-554F-8375-47A2B441A4A2}" srcOrd="2" destOrd="0" parTransId="{98D9766F-19FA-8945-B1EF-C2DA7C62381F}" sibTransId="{354909D7-9768-4B42-83ED-D495CE79693D}"/>
    <dgm:cxn modelId="{BF738D5F-49EC-0E46-82AE-677210FF8087}" srcId="{93B91C83-EE06-9249-8239-A26D0B16C2EC}" destId="{0DEF937D-4CB8-B340-8301-C57988149589}" srcOrd="0" destOrd="0" parTransId="{2F65B69C-B6E1-D94B-821C-48CC31191520}" sibTransId="{A193949C-3B6A-8441-B13F-56652B6C4D2B}"/>
    <dgm:cxn modelId="{5D2F9C00-1E7B-174F-B852-4A6DA265C707}" srcId="{0DEF937D-4CB8-B340-8301-C57988149589}" destId="{F847200B-DBFB-8F44-9472-685243BB88B5}" srcOrd="0" destOrd="0" parTransId="{D46417A7-9693-C94A-8E87-6F196AD192B0}" sibTransId="{CE45987A-CBAB-D444-95D9-B674CC7907BF}"/>
    <dgm:cxn modelId="{DEA32A54-5CA5-4947-AE9B-7E62CF798F79}" type="presOf" srcId="{A2798B6C-ED3B-594E-B162-E6E677F7A369}" destId="{D437C13C-B3F9-2242-9267-DCB0925A8E91}" srcOrd="0" destOrd="0" presId="urn:microsoft.com/office/officeart/2005/8/layout/hierarchy1"/>
    <dgm:cxn modelId="{A56CE29A-570E-4B8D-A4FC-E872BCA01660}" type="presParOf" srcId="{4E68B25A-8502-DB47-9402-3D644DE79ADF}" destId="{667A6D1C-F935-384D-B963-2E9AACD3ACAD}" srcOrd="0" destOrd="0" presId="urn:microsoft.com/office/officeart/2005/8/layout/hierarchy1"/>
    <dgm:cxn modelId="{C0BD03F4-ABE2-4C73-8F6D-F9F2E6217F69}" type="presParOf" srcId="{667A6D1C-F935-384D-B963-2E9AACD3ACAD}" destId="{6A87593D-DF6A-C843-AB3B-FD910E5BE791}" srcOrd="0" destOrd="0" presId="urn:microsoft.com/office/officeart/2005/8/layout/hierarchy1"/>
    <dgm:cxn modelId="{0FDD23F4-9C6A-413F-8677-A0E8117945A6}" type="presParOf" srcId="{6A87593D-DF6A-C843-AB3B-FD910E5BE791}" destId="{A8F03E9D-D38F-DC4E-A005-141B37F6263B}" srcOrd="0" destOrd="0" presId="urn:microsoft.com/office/officeart/2005/8/layout/hierarchy1"/>
    <dgm:cxn modelId="{01B1C4B6-E240-41E9-AA91-93AAD330E1FE}" type="presParOf" srcId="{6A87593D-DF6A-C843-AB3B-FD910E5BE791}" destId="{45FC00BE-4D86-7748-B064-12B622D5E150}" srcOrd="1" destOrd="0" presId="urn:microsoft.com/office/officeart/2005/8/layout/hierarchy1"/>
    <dgm:cxn modelId="{9AB33CE5-810E-493F-9C1E-37892F12E004}" type="presParOf" srcId="{667A6D1C-F935-384D-B963-2E9AACD3ACAD}" destId="{50BFD588-D793-0A4A-9771-1DCE5AA40CBC}" srcOrd="1" destOrd="0" presId="urn:microsoft.com/office/officeart/2005/8/layout/hierarchy1"/>
    <dgm:cxn modelId="{1B08A521-7305-4D43-8317-253267A7D5E9}" type="presParOf" srcId="{50BFD588-D793-0A4A-9771-1DCE5AA40CBC}" destId="{616C2C8F-26A2-D747-B596-AEBE5B9E6BF1}" srcOrd="0" destOrd="0" presId="urn:microsoft.com/office/officeart/2005/8/layout/hierarchy1"/>
    <dgm:cxn modelId="{540E83E5-42F8-49C5-B969-0E56E91ACBC0}" type="presParOf" srcId="{50BFD588-D793-0A4A-9771-1DCE5AA40CBC}" destId="{BFCBB8F6-3343-8145-B301-8061249B9EEE}" srcOrd="1" destOrd="0" presId="urn:microsoft.com/office/officeart/2005/8/layout/hierarchy1"/>
    <dgm:cxn modelId="{43B22BEC-B141-43F0-A2A3-23447583A240}" type="presParOf" srcId="{BFCBB8F6-3343-8145-B301-8061249B9EEE}" destId="{3CF372C7-BF94-C24F-8A8B-B95E4905199E}" srcOrd="0" destOrd="0" presId="urn:microsoft.com/office/officeart/2005/8/layout/hierarchy1"/>
    <dgm:cxn modelId="{A91B9F71-CA32-4FD0-87FF-6EF040716BDC}" type="presParOf" srcId="{3CF372C7-BF94-C24F-8A8B-B95E4905199E}" destId="{B4D54163-EF3C-2742-BD64-82CD239B9D16}" srcOrd="0" destOrd="0" presId="urn:microsoft.com/office/officeart/2005/8/layout/hierarchy1"/>
    <dgm:cxn modelId="{BC6CDCA4-841C-4313-A85F-E457721B6355}" type="presParOf" srcId="{3CF372C7-BF94-C24F-8A8B-B95E4905199E}" destId="{24D8FB48-44F9-2C4A-A3D2-B78FDF008B9D}" srcOrd="1" destOrd="0" presId="urn:microsoft.com/office/officeart/2005/8/layout/hierarchy1"/>
    <dgm:cxn modelId="{690B361E-7C52-4171-B855-E40E98C7DD8D}" type="presParOf" srcId="{BFCBB8F6-3343-8145-B301-8061249B9EEE}" destId="{E51D8497-E12C-8C45-BE44-34B59288DB5E}" srcOrd="1" destOrd="0" presId="urn:microsoft.com/office/officeart/2005/8/layout/hierarchy1"/>
    <dgm:cxn modelId="{927C59F3-D71B-436C-B056-FD04BC614823}" type="presParOf" srcId="{50BFD588-D793-0A4A-9771-1DCE5AA40CBC}" destId="{D437C13C-B3F9-2242-9267-DCB0925A8E91}" srcOrd="2" destOrd="0" presId="urn:microsoft.com/office/officeart/2005/8/layout/hierarchy1"/>
    <dgm:cxn modelId="{ED891617-9C56-406A-92FB-2B967E549F37}" type="presParOf" srcId="{50BFD588-D793-0A4A-9771-1DCE5AA40CBC}" destId="{CF202AA7-6085-4148-9F25-4C945ED60405}" srcOrd="3" destOrd="0" presId="urn:microsoft.com/office/officeart/2005/8/layout/hierarchy1"/>
    <dgm:cxn modelId="{F385242A-B274-490B-93D9-FD4B3A86270A}" type="presParOf" srcId="{CF202AA7-6085-4148-9F25-4C945ED60405}" destId="{2BBA123E-E40A-0641-B8A3-24E5288B91AC}" srcOrd="0" destOrd="0" presId="urn:microsoft.com/office/officeart/2005/8/layout/hierarchy1"/>
    <dgm:cxn modelId="{1B8EEBF0-6A89-41DE-BE98-C6C1380ACA42}" type="presParOf" srcId="{2BBA123E-E40A-0641-B8A3-24E5288B91AC}" destId="{AFFAA1BA-8B2B-6747-92CC-D463A4D44BC2}" srcOrd="0" destOrd="0" presId="urn:microsoft.com/office/officeart/2005/8/layout/hierarchy1"/>
    <dgm:cxn modelId="{B5C17752-D7CF-4957-AAAC-5A41F6CB9079}" type="presParOf" srcId="{2BBA123E-E40A-0641-B8A3-24E5288B91AC}" destId="{69A71459-49E6-7E46-8739-9076C5B9F075}" srcOrd="1" destOrd="0" presId="urn:microsoft.com/office/officeart/2005/8/layout/hierarchy1"/>
    <dgm:cxn modelId="{7E5E786A-CE8E-4136-9746-41BAE4E85DAA}" type="presParOf" srcId="{CF202AA7-6085-4148-9F25-4C945ED60405}" destId="{57547C1F-04DE-A54E-870C-D07E5136B60B}" srcOrd="1" destOrd="0" presId="urn:microsoft.com/office/officeart/2005/8/layout/hierarchy1"/>
    <dgm:cxn modelId="{72374E21-7ABD-45C4-AD23-4428DDAEE581}" type="presParOf" srcId="{50BFD588-D793-0A4A-9771-1DCE5AA40CBC}" destId="{5F3092D3-BAF8-CB44-BD80-2E259770341C}" srcOrd="4" destOrd="0" presId="urn:microsoft.com/office/officeart/2005/8/layout/hierarchy1"/>
    <dgm:cxn modelId="{78067AF6-B046-4024-B5C8-FA3E604755D2}" type="presParOf" srcId="{50BFD588-D793-0A4A-9771-1DCE5AA40CBC}" destId="{8726FD60-D644-C040-9E47-8F509A7E5631}" srcOrd="5" destOrd="0" presId="urn:microsoft.com/office/officeart/2005/8/layout/hierarchy1"/>
    <dgm:cxn modelId="{CB2D9AE9-FDA7-46A7-B168-34924D0F10B0}" type="presParOf" srcId="{8726FD60-D644-C040-9E47-8F509A7E5631}" destId="{7D5F1597-838B-9E4B-A974-40EC84BAF219}" srcOrd="0" destOrd="0" presId="urn:microsoft.com/office/officeart/2005/8/layout/hierarchy1"/>
    <dgm:cxn modelId="{730C59C3-F7FD-4AF9-B907-5BA7A5BD7817}" type="presParOf" srcId="{7D5F1597-838B-9E4B-A974-40EC84BAF219}" destId="{4366A914-3C7C-4F4A-83D1-B754FF587E90}" srcOrd="0" destOrd="0" presId="urn:microsoft.com/office/officeart/2005/8/layout/hierarchy1"/>
    <dgm:cxn modelId="{D4AF0A3E-BC86-463A-BDF7-71E92A91441B}" type="presParOf" srcId="{7D5F1597-838B-9E4B-A974-40EC84BAF219}" destId="{17E9EA7F-F441-F34E-A4C4-32D8BA624CD7}" srcOrd="1" destOrd="0" presId="urn:microsoft.com/office/officeart/2005/8/layout/hierarchy1"/>
    <dgm:cxn modelId="{503995BC-761C-409C-AD0C-CDEA1201D6A6}" type="presParOf" srcId="{8726FD60-D644-C040-9E47-8F509A7E5631}" destId="{4A107236-21F8-8E48-AEFE-BF3509527D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F62B687-E20C-43BD-9FC5-77EB5C8D17A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644FC9-EB49-4A0B-A46A-26035ED18122}">
      <dgm:prSet phldrT="[Text]" custT="1"/>
      <dgm:spPr>
        <a:solidFill>
          <a:srgbClr val="FFFF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i="0" u="none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urce Sans Pro"/>
              <a:cs typeface="Source Sans Pro"/>
            </a:rPr>
            <a:t>SUMMARY JUDGMENT</a:t>
          </a:r>
          <a:endParaRPr lang="en-US" sz="3200" b="1" i="0" u="none" cap="none" spc="0" dirty="0">
            <a:ln w="1905"/>
            <a:solidFill>
              <a:schemeClr val="accent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ource Sans Pro"/>
            <a:cs typeface="Source Sans Pro"/>
          </a:endParaRPr>
        </a:p>
      </dgm:t>
    </dgm:pt>
    <dgm:pt modelId="{DAA3D52B-4397-47AA-B559-CBC982AAF846}" type="parTrans" cxnId="{91EB3A8B-45C0-4713-B86F-CCBB18D4DBE9}">
      <dgm:prSet/>
      <dgm:spPr/>
      <dgm:t>
        <a:bodyPr/>
        <a:lstStyle/>
        <a:p>
          <a:endParaRPr lang="en-US"/>
        </a:p>
      </dgm:t>
    </dgm:pt>
    <dgm:pt modelId="{41128DF8-E44E-4929-8AD7-18CFDC61D077}" type="sibTrans" cxnId="{91EB3A8B-45C0-4713-B86F-CCBB18D4DBE9}">
      <dgm:prSet/>
      <dgm:spPr/>
      <dgm:t>
        <a:bodyPr/>
        <a:lstStyle/>
        <a:p>
          <a:endParaRPr lang="en-US"/>
        </a:p>
      </dgm:t>
    </dgm:pt>
    <dgm:pt modelId="{7F6D3786-9964-4E59-A5CC-58D369ACF52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000" b="1" dirty="0" smtClean="0">
              <a:latin typeface="Source Sans Pro"/>
              <a:cs typeface="Source Sans Pro"/>
            </a:rPr>
            <a:t>Missing Element</a:t>
          </a:r>
          <a:endParaRPr lang="en-US" sz="3000" b="1" dirty="0">
            <a:latin typeface="Source Sans Pro"/>
            <a:cs typeface="Source Sans Pro"/>
          </a:endParaRPr>
        </a:p>
      </dgm:t>
    </dgm:pt>
    <dgm:pt modelId="{3E23D5F9-7C9A-454E-AE6F-FD758CF4F1E4}" type="parTrans" cxnId="{0E164C31-A385-4ED8-86BA-57359F016495}">
      <dgm:prSet/>
      <dgm:spPr>
        <a:solidFill>
          <a:srgbClr val="A1A7AC"/>
        </a:solid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6B463E71-67DF-4F37-BEBA-6D7FB0875F7B}" type="sibTrans" cxnId="{0E164C31-A385-4ED8-86BA-57359F016495}">
      <dgm:prSet/>
      <dgm:spPr/>
      <dgm:t>
        <a:bodyPr/>
        <a:lstStyle/>
        <a:p>
          <a:endParaRPr lang="en-US"/>
        </a:p>
      </dgm:t>
    </dgm:pt>
    <dgm:pt modelId="{AA108412-2014-44CD-85DF-30162BD5C8DD}">
      <dgm:prSet phldrT="[Text]"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900" b="1" dirty="0" smtClean="0">
              <a:solidFill>
                <a:schemeClr val="bg1"/>
              </a:solidFill>
              <a:latin typeface="Source Sans Pro"/>
              <a:cs typeface="Source Sans Pro"/>
            </a:rPr>
            <a:t>Pure Question of Law</a:t>
          </a:r>
          <a:endParaRPr lang="en-US" sz="2900" b="1" dirty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8541D317-2B39-4702-A26E-22ADAFBF8D1C}" type="parTrans" cxnId="{3AB8A49F-E778-4A02-BAF6-6577D1FE96AB}">
      <dgm:prSet/>
      <dgm:spPr>
        <a:solidFill>
          <a:schemeClr val="bg2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AE96C0AE-359B-4471-A38C-0262BB424DC4}" type="sibTrans" cxnId="{3AB8A49F-E778-4A02-BAF6-6577D1FE96AB}">
      <dgm:prSet/>
      <dgm:spPr/>
      <dgm:t>
        <a:bodyPr/>
        <a:lstStyle/>
        <a:p>
          <a:endParaRPr lang="en-US"/>
        </a:p>
      </dgm:t>
    </dgm:pt>
    <dgm:pt modelId="{61621CC6-4149-4531-B652-B73AC5A07AE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000" b="1" dirty="0" smtClean="0">
              <a:latin typeface="Source Sans Pro"/>
              <a:cs typeface="Source Sans Pro"/>
            </a:rPr>
            <a:t>As a Whole Evidence Insufficient</a:t>
          </a:r>
          <a:endParaRPr lang="en-US" sz="3000" b="1" dirty="0">
            <a:latin typeface="Source Sans Pro"/>
            <a:cs typeface="Source Sans Pro"/>
          </a:endParaRPr>
        </a:p>
      </dgm:t>
    </dgm:pt>
    <dgm:pt modelId="{0E4A48D4-93CE-49AE-8194-01635D2627ED}" type="parTrans" cxnId="{91FBF022-10C3-452D-9519-D65D2AE486B0}">
      <dgm:prSet/>
      <dgm:spPr>
        <a:solidFill>
          <a:srgbClr val="A1A7AC"/>
        </a:solid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760807C2-0CC1-424F-9EDB-5C95EA89D223}" type="sibTrans" cxnId="{91FBF022-10C3-452D-9519-D65D2AE486B0}">
      <dgm:prSet/>
      <dgm:spPr/>
      <dgm:t>
        <a:bodyPr/>
        <a:lstStyle/>
        <a:p>
          <a:endParaRPr lang="en-US"/>
        </a:p>
      </dgm:t>
    </dgm:pt>
    <dgm:pt modelId="{BA24E0EC-4D48-447D-AF24-0C64C0B7BFA1}" type="pres">
      <dgm:prSet presAssocID="{BF62B687-E20C-43BD-9FC5-77EB5C8D17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74D9A-F46B-41E1-9C21-2E0DDD4B9486}" type="pres">
      <dgm:prSet presAssocID="{B1644FC9-EB49-4A0B-A46A-26035ED18122}" presName="centerShape" presStyleLbl="node0" presStyleIdx="0" presStyleCnt="1" custScaleX="125537" custScaleY="120030" custLinFactNeighborY="-236"/>
      <dgm:spPr/>
      <dgm:t>
        <a:bodyPr/>
        <a:lstStyle/>
        <a:p>
          <a:endParaRPr lang="en-US"/>
        </a:p>
      </dgm:t>
    </dgm:pt>
    <dgm:pt modelId="{D8DE124C-DBC6-42EB-846F-21D0C2B7F48E}" type="pres">
      <dgm:prSet presAssocID="{3E23D5F9-7C9A-454E-AE6F-FD758CF4F1E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BF8A828-E1BC-4F66-AA2A-915B17F5D954}" type="pres">
      <dgm:prSet presAssocID="{7F6D3786-9964-4E59-A5CC-58D369ACF52A}" presName="node" presStyleLbl="node1" presStyleIdx="0" presStyleCnt="3" custScaleY="66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73797-E7E6-40AA-9D6A-30BADB0FA3F7}" type="pres">
      <dgm:prSet presAssocID="{8541D317-2B39-4702-A26E-22ADAFBF8D1C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299E61A-82A3-414F-9649-2AF71A796CF1}" type="pres">
      <dgm:prSet presAssocID="{AA108412-2014-44CD-85DF-30162BD5C8DD}" presName="node" presStyleLbl="node1" presStyleIdx="1" presStyleCnt="3" custScaleY="77561" custRadScaleRad="95590" custRadScaleInc="-1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4EC90-4D39-4AA3-AAF1-2645396916DA}" type="pres">
      <dgm:prSet presAssocID="{0E4A48D4-93CE-49AE-8194-01635D2627E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18E94B0-1C54-44DA-A379-C1EF85756399}" type="pres">
      <dgm:prSet presAssocID="{61621CC6-4149-4531-B652-B73AC5A07AE2}" presName="node" presStyleLbl="node1" presStyleIdx="2" presStyleCnt="3" custScaleY="73700" custRadScaleRad="102355" custRadScaleInc="1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DBCB7-58BA-DC45-A9B2-7EBC9DD7D5DC}" type="presOf" srcId="{AA108412-2014-44CD-85DF-30162BD5C8DD}" destId="{6299E61A-82A3-414F-9649-2AF71A796CF1}" srcOrd="0" destOrd="0" presId="urn:microsoft.com/office/officeart/2005/8/layout/radial4"/>
    <dgm:cxn modelId="{6B1667D0-DCCA-5B4A-98F5-8955A598008F}" type="presOf" srcId="{B1644FC9-EB49-4A0B-A46A-26035ED18122}" destId="{C4C74D9A-F46B-41E1-9C21-2E0DDD4B9486}" srcOrd="0" destOrd="0" presId="urn:microsoft.com/office/officeart/2005/8/layout/radial4"/>
    <dgm:cxn modelId="{91FBF022-10C3-452D-9519-D65D2AE486B0}" srcId="{B1644FC9-EB49-4A0B-A46A-26035ED18122}" destId="{61621CC6-4149-4531-B652-B73AC5A07AE2}" srcOrd="2" destOrd="0" parTransId="{0E4A48D4-93CE-49AE-8194-01635D2627ED}" sibTransId="{760807C2-0CC1-424F-9EDB-5C95EA89D223}"/>
    <dgm:cxn modelId="{0E164C31-A385-4ED8-86BA-57359F016495}" srcId="{B1644FC9-EB49-4A0B-A46A-26035ED18122}" destId="{7F6D3786-9964-4E59-A5CC-58D369ACF52A}" srcOrd="0" destOrd="0" parTransId="{3E23D5F9-7C9A-454E-AE6F-FD758CF4F1E4}" sibTransId="{6B463E71-67DF-4F37-BEBA-6D7FB0875F7B}"/>
    <dgm:cxn modelId="{426468D8-753A-144E-8F55-08620839086D}" type="presOf" srcId="{7F6D3786-9964-4E59-A5CC-58D369ACF52A}" destId="{7BF8A828-E1BC-4F66-AA2A-915B17F5D954}" srcOrd="0" destOrd="0" presId="urn:microsoft.com/office/officeart/2005/8/layout/radial4"/>
    <dgm:cxn modelId="{E1375732-78DC-B94E-BC67-0C89D97C8A2A}" type="presOf" srcId="{8541D317-2B39-4702-A26E-22ADAFBF8D1C}" destId="{D7D73797-E7E6-40AA-9D6A-30BADB0FA3F7}" srcOrd="0" destOrd="0" presId="urn:microsoft.com/office/officeart/2005/8/layout/radial4"/>
    <dgm:cxn modelId="{D750DA32-E389-C74E-B50F-B2C62B529762}" type="presOf" srcId="{0E4A48D4-93CE-49AE-8194-01635D2627ED}" destId="{71C4EC90-4D39-4AA3-AAF1-2645396916DA}" srcOrd="0" destOrd="0" presId="urn:microsoft.com/office/officeart/2005/8/layout/radial4"/>
    <dgm:cxn modelId="{91EB3A8B-45C0-4713-B86F-CCBB18D4DBE9}" srcId="{BF62B687-E20C-43BD-9FC5-77EB5C8D17A1}" destId="{B1644FC9-EB49-4A0B-A46A-26035ED18122}" srcOrd="0" destOrd="0" parTransId="{DAA3D52B-4397-47AA-B559-CBC982AAF846}" sibTransId="{41128DF8-E44E-4929-8AD7-18CFDC61D077}"/>
    <dgm:cxn modelId="{877839C7-90D0-9140-895B-2352F781FF1B}" type="presOf" srcId="{3E23D5F9-7C9A-454E-AE6F-FD758CF4F1E4}" destId="{D8DE124C-DBC6-42EB-846F-21D0C2B7F48E}" srcOrd="0" destOrd="0" presId="urn:microsoft.com/office/officeart/2005/8/layout/radial4"/>
    <dgm:cxn modelId="{DD3C754E-D9A3-E343-9ECE-30AF46480737}" type="presOf" srcId="{BF62B687-E20C-43BD-9FC5-77EB5C8D17A1}" destId="{BA24E0EC-4D48-447D-AF24-0C64C0B7BFA1}" srcOrd="0" destOrd="0" presId="urn:microsoft.com/office/officeart/2005/8/layout/radial4"/>
    <dgm:cxn modelId="{872B04EF-1309-2248-8EC8-1F076FF5D469}" type="presOf" srcId="{61621CC6-4149-4531-B652-B73AC5A07AE2}" destId="{418E94B0-1C54-44DA-A379-C1EF85756399}" srcOrd="0" destOrd="0" presId="urn:microsoft.com/office/officeart/2005/8/layout/radial4"/>
    <dgm:cxn modelId="{3AB8A49F-E778-4A02-BAF6-6577D1FE96AB}" srcId="{B1644FC9-EB49-4A0B-A46A-26035ED18122}" destId="{AA108412-2014-44CD-85DF-30162BD5C8DD}" srcOrd="1" destOrd="0" parTransId="{8541D317-2B39-4702-A26E-22ADAFBF8D1C}" sibTransId="{AE96C0AE-359B-4471-A38C-0262BB424DC4}"/>
    <dgm:cxn modelId="{1ACA242F-8EB5-714E-9B96-8B3608AAE924}" type="presParOf" srcId="{BA24E0EC-4D48-447D-AF24-0C64C0B7BFA1}" destId="{C4C74D9A-F46B-41E1-9C21-2E0DDD4B9486}" srcOrd="0" destOrd="0" presId="urn:microsoft.com/office/officeart/2005/8/layout/radial4"/>
    <dgm:cxn modelId="{5472D14F-5553-234B-A8CB-AD88AA3C574F}" type="presParOf" srcId="{BA24E0EC-4D48-447D-AF24-0C64C0B7BFA1}" destId="{D8DE124C-DBC6-42EB-846F-21D0C2B7F48E}" srcOrd="1" destOrd="0" presId="urn:microsoft.com/office/officeart/2005/8/layout/radial4"/>
    <dgm:cxn modelId="{BEA4F6AA-BF06-7442-9816-6E60057F1B5E}" type="presParOf" srcId="{BA24E0EC-4D48-447D-AF24-0C64C0B7BFA1}" destId="{7BF8A828-E1BC-4F66-AA2A-915B17F5D954}" srcOrd="2" destOrd="0" presId="urn:microsoft.com/office/officeart/2005/8/layout/radial4"/>
    <dgm:cxn modelId="{80B9C66F-921B-DB47-B33C-C856043F0734}" type="presParOf" srcId="{BA24E0EC-4D48-447D-AF24-0C64C0B7BFA1}" destId="{D7D73797-E7E6-40AA-9D6A-30BADB0FA3F7}" srcOrd="3" destOrd="0" presId="urn:microsoft.com/office/officeart/2005/8/layout/radial4"/>
    <dgm:cxn modelId="{CF411717-8A0D-7142-93F7-C570C8148626}" type="presParOf" srcId="{BA24E0EC-4D48-447D-AF24-0C64C0B7BFA1}" destId="{6299E61A-82A3-414F-9649-2AF71A796CF1}" srcOrd="4" destOrd="0" presId="urn:microsoft.com/office/officeart/2005/8/layout/radial4"/>
    <dgm:cxn modelId="{CBA68E7D-FE1B-FC4B-9272-6F9D135599F5}" type="presParOf" srcId="{BA24E0EC-4D48-447D-AF24-0C64C0B7BFA1}" destId="{71C4EC90-4D39-4AA3-AAF1-2645396916DA}" srcOrd="5" destOrd="0" presId="urn:microsoft.com/office/officeart/2005/8/layout/radial4"/>
    <dgm:cxn modelId="{EB68EC32-B493-B246-B624-B7C7D58B124E}" type="presParOf" srcId="{BA24E0EC-4D48-447D-AF24-0C64C0B7BFA1}" destId="{418E94B0-1C54-44DA-A379-C1EF8575639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A6CED2F3-E816-4F5D-B697-85574B40CD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3DB3EBF-88FA-45DB-926D-52053375EB24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cs typeface="Arial" pitchFamily="34" charset="0"/>
            </a:rPr>
            <a:t>Initial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cs typeface="Arial" pitchFamily="34" charset="0"/>
            </a:rPr>
            <a:t>Disclosure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cs typeface="Arial" pitchFamily="34" charset="0"/>
            </a:rPr>
            <a:t>26(a)(1)</a:t>
          </a:r>
        </a:p>
      </dgm:t>
    </dgm:pt>
    <dgm:pt modelId="{7F0680BF-BC53-4A02-9A92-FC740C7F8234}" type="parTrans" cxnId="{5DDA2A8A-DA70-4DD2-80CD-03DA47096AD4}">
      <dgm:prSet/>
      <dgm:spPr/>
      <dgm:t>
        <a:bodyPr/>
        <a:lstStyle/>
        <a:p>
          <a:endParaRPr lang="en-US"/>
        </a:p>
      </dgm:t>
    </dgm:pt>
    <dgm:pt modelId="{7B2495F6-76E5-4912-AA6B-8321849D9C25}" type="sibTrans" cxnId="{5DDA2A8A-DA70-4DD2-80CD-03DA47096AD4}">
      <dgm:prSet/>
      <dgm:spPr/>
      <dgm:t>
        <a:bodyPr/>
        <a:lstStyle/>
        <a:p>
          <a:endParaRPr lang="en-US"/>
        </a:p>
      </dgm:t>
    </dgm:pt>
    <dgm:pt modelId="{582390F4-3295-40B1-A5C1-44BC2FB29C5D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Witnesses</a:t>
          </a:r>
        </a:p>
      </dgm:t>
    </dgm:pt>
    <dgm:pt modelId="{852537B7-8C40-456C-94F2-3955233F1B05}" type="parTrans" cxnId="{DEFF5330-F0CD-424A-87A0-B52A4DA33F65}">
      <dgm:prSet/>
      <dgm:spPr/>
      <dgm:t>
        <a:bodyPr/>
        <a:lstStyle/>
        <a:p>
          <a:endParaRPr lang="en-US"/>
        </a:p>
      </dgm:t>
    </dgm:pt>
    <dgm:pt modelId="{0C252208-3649-49D0-9A90-88242A5B1666}" type="sibTrans" cxnId="{DEFF5330-F0CD-424A-87A0-B52A4DA33F65}">
      <dgm:prSet/>
      <dgm:spPr/>
      <dgm:t>
        <a:bodyPr/>
        <a:lstStyle/>
        <a:p>
          <a:endParaRPr lang="en-US"/>
        </a:p>
      </dgm:t>
    </dgm:pt>
    <dgm:pt modelId="{AB48C1E9-3D25-40B5-AA22-FA404E394542}">
      <dgm:prSet/>
      <dgm:spPr>
        <a:solidFill>
          <a:srgbClr val="D1543B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Documents</a:t>
          </a:r>
        </a:p>
      </dgm:t>
    </dgm:pt>
    <dgm:pt modelId="{C543161B-8F7E-448E-B39D-3C3DC71DCCD9}" type="parTrans" cxnId="{0C8909AF-8BA0-47D6-8267-8770A2F48CBB}">
      <dgm:prSet/>
      <dgm:spPr/>
      <dgm:t>
        <a:bodyPr/>
        <a:lstStyle/>
        <a:p>
          <a:endParaRPr lang="en-US"/>
        </a:p>
      </dgm:t>
    </dgm:pt>
    <dgm:pt modelId="{0800F190-FE9C-4C07-BD63-1064C1B4B9E7}" type="sibTrans" cxnId="{0C8909AF-8BA0-47D6-8267-8770A2F48CBB}">
      <dgm:prSet/>
      <dgm:spPr/>
      <dgm:t>
        <a:bodyPr/>
        <a:lstStyle/>
        <a:p>
          <a:endParaRPr lang="en-US"/>
        </a:p>
      </dgm:t>
    </dgm:pt>
    <dgm:pt modelId="{0C083105-5C5F-44D3-BAEB-D4C21B325D4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Damage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Computation</a:t>
          </a:r>
        </a:p>
      </dgm:t>
    </dgm:pt>
    <dgm:pt modelId="{3CF8BCCF-60E5-4425-8171-BFC4CC53DE77}" type="parTrans" cxnId="{267B0BC8-D8A5-4EDD-B251-CFC2AFA25A0B}">
      <dgm:prSet/>
      <dgm:spPr/>
      <dgm:t>
        <a:bodyPr/>
        <a:lstStyle/>
        <a:p>
          <a:endParaRPr lang="en-US"/>
        </a:p>
      </dgm:t>
    </dgm:pt>
    <dgm:pt modelId="{E6B0EDEE-9BA4-46B9-A8D8-0E0C4F22ABB6}" type="sibTrans" cxnId="{267B0BC8-D8A5-4EDD-B251-CFC2AFA25A0B}">
      <dgm:prSet/>
      <dgm:spPr/>
      <dgm:t>
        <a:bodyPr/>
        <a:lstStyle/>
        <a:p>
          <a:endParaRPr lang="en-US"/>
        </a:p>
      </dgm:t>
    </dgm:pt>
    <dgm:pt modelId="{BA75B721-ADC9-42B3-B00A-00716F54516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Insurance</a:t>
          </a:r>
        </a:p>
      </dgm:t>
    </dgm:pt>
    <dgm:pt modelId="{ABB3E14F-6E99-4442-AD56-EC08A2B7DB51}" type="parTrans" cxnId="{F89BFFDA-60A8-4885-97AB-B55D19BD94E8}">
      <dgm:prSet/>
      <dgm:spPr/>
      <dgm:t>
        <a:bodyPr/>
        <a:lstStyle/>
        <a:p>
          <a:endParaRPr lang="en-US"/>
        </a:p>
      </dgm:t>
    </dgm:pt>
    <dgm:pt modelId="{11A64B3E-068B-44D2-88F9-40B7FB67F771}" type="sibTrans" cxnId="{F89BFFDA-60A8-4885-97AB-B55D19BD94E8}">
      <dgm:prSet/>
      <dgm:spPr/>
      <dgm:t>
        <a:bodyPr/>
        <a:lstStyle/>
        <a:p>
          <a:endParaRPr lang="en-US"/>
        </a:p>
      </dgm:t>
    </dgm:pt>
    <dgm:pt modelId="{C5817785-5061-4B34-A8DE-F41B400D5AC7}" type="pres">
      <dgm:prSet presAssocID="{A6CED2F3-E816-4F5D-B697-85574B40CD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59D231-9677-4230-92DA-92E298548D9D}" type="pres">
      <dgm:prSet presAssocID="{D3DB3EBF-88FA-45DB-926D-52053375EB24}" presName="hierRoot1" presStyleCnt="0">
        <dgm:presLayoutVars>
          <dgm:hierBranch/>
        </dgm:presLayoutVars>
      </dgm:prSet>
      <dgm:spPr/>
    </dgm:pt>
    <dgm:pt modelId="{D3CEF0F6-0822-4383-A912-3DE161925B3F}" type="pres">
      <dgm:prSet presAssocID="{D3DB3EBF-88FA-45DB-926D-52053375EB24}" presName="rootComposite1" presStyleCnt="0"/>
      <dgm:spPr/>
    </dgm:pt>
    <dgm:pt modelId="{F2B14829-B22C-40B5-83C1-14533A1FF746}" type="pres">
      <dgm:prSet presAssocID="{D3DB3EBF-88FA-45DB-926D-52053375EB2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BAD7F-3048-4FAF-92CD-58E1782A6CE2}" type="pres">
      <dgm:prSet presAssocID="{D3DB3EBF-88FA-45DB-926D-52053375EB2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962EF9-F75A-418D-AD76-B142EEE10939}" type="pres">
      <dgm:prSet presAssocID="{D3DB3EBF-88FA-45DB-926D-52053375EB24}" presName="hierChild2" presStyleCnt="0"/>
      <dgm:spPr/>
    </dgm:pt>
    <dgm:pt modelId="{A8EE56C0-47ED-408E-A821-812E54635A41}" type="pres">
      <dgm:prSet presAssocID="{852537B7-8C40-456C-94F2-3955233F1B05}" presName="Name35" presStyleLbl="parChTrans1D2" presStyleIdx="0" presStyleCnt="4"/>
      <dgm:spPr/>
      <dgm:t>
        <a:bodyPr/>
        <a:lstStyle/>
        <a:p>
          <a:endParaRPr lang="en-US"/>
        </a:p>
      </dgm:t>
    </dgm:pt>
    <dgm:pt modelId="{F532B11F-0A75-4776-A07A-F3CDDB4E70BA}" type="pres">
      <dgm:prSet presAssocID="{582390F4-3295-40B1-A5C1-44BC2FB29C5D}" presName="hierRoot2" presStyleCnt="0">
        <dgm:presLayoutVars>
          <dgm:hierBranch/>
        </dgm:presLayoutVars>
      </dgm:prSet>
      <dgm:spPr/>
    </dgm:pt>
    <dgm:pt modelId="{B921403D-2A2C-49EB-89F9-6F311C6649F2}" type="pres">
      <dgm:prSet presAssocID="{582390F4-3295-40B1-A5C1-44BC2FB29C5D}" presName="rootComposite" presStyleCnt="0"/>
      <dgm:spPr/>
    </dgm:pt>
    <dgm:pt modelId="{5CC11376-4C97-4869-9B65-236A777C4BB3}" type="pres">
      <dgm:prSet presAssocID="{582390F4-3295-40B1-A5C1-44BC2FB29C5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3FF75-C2F6-4285-ABA8-E76F4C78292F}" type="pres">
      <dgm:prSet presAssocID="{582390F4-3295-40B1-A5C1-44BC2FB29C5D}" presName="rootConnector" presStyleLbl="node2" presStyleIdx="0" presStyleCnt="4"/>
      <dgm:spPr/>
      <dgm:t>
        <a:bodyPr/>
        <a:lstStyle/>
        <a:p>
          <a:endParaRPr lang="en-US"/>
        </a:p>
      </dgm:t>
    </dgm:pt>
    <dgm:pt modelId="{3FE555A3-3E8E-487C-9A73-1FEED1D560E7}" type="pres">
      <dgm:prSet presAssocID="{582390F4-3295-40B1-A5C1-44BC2FB29C5D}" presName="hierChild4" presStyleCnt="0"/>
      <dgm:spPr/>
    </dgm:pt>
    <dgm:pt modelId="{EBB6309F-1F11-46F6-8845-04B3FE886A14}" type="pres">
      <dgm:prSet presAssocID="{582390F4-3295-40B1-A5C1-44BC2FB29C5D}" presName="hierChild5" presStyleCnt="0"/>
      <dgm:spPr/>
    </dgm:pt>
    <dgm:pt modelId="{C03070DF-E76B-47C6-ABAE-395B4D53F207}" type="pres">
      <dgm:prSet presAssocID="{C543161B-8F7E-448E-B39D-3C3DC71DCCD9}" presName="Name35" presStyleLbl="parChTrans1D2" presStyleIdx="1" presStyleCnt="4"/>
      <dgm:spPr/>
      <dgm:t>
        <a:bodyPr/>
        <a:lstStyle/>
        <a:p>
          <a:endParaRPr lang="en-US"/>
        </a:p>
      </dgm:t>
    </dgm:pt>
    <dgm:pt modelId="{A5CA5C36-CA60-491D-8DB6-5E3A62B4E9F6}" type="pres">
      <dgm:prSet presAssocID="{AB48C1E9-3D25-40B5-AA22-FA404E394542}" presName="hierRoot2" presStyleCnt="0">
        <dgm:presLayoutVars>
          <dgm:hierBranch/>
        </dgm:presLayoutVars>
      </dgm:prSet>
      <dgm:spPr/>
    </dgm:pt>
    <dgm:pt modelId="{3AE53F3E-81DF-4966-99BC-31D967A3D2F0}" type="pres">
      <dgm:prSet presAssocID="{AB48C1E9-3D25-40B5-AA22-FA404E394542}" presName="rootComposite" presStyleCnt="0"/>
      <dgm:spPr/>
    </dgm:pt>
    <dgm:pt modelId="{51D6C629-2126-4A08-A0E5-9864168CD875}" type="pres">
      <dgm:prSet presAssocID="{AB48C1E9-3D25-40B5-AA22-FA404E39454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8BCF10-5B92-4B54-8B7F-DF61D81D1BBB}" type="pres">
      <dgm:prSet presAssocID="{AB48C1E9-3D25-40B5-AA22-FA404E394542}" presName="rootConnector" presStyleLbl="node2" presStyleIdx="1" presStyleCnt="4"/>
      <dgm:spPr/>
      <dgm:t>
        <a:bodyPr/>
        <a:lstStyle/>
        <a:p>
          <a:endParaRPr lang="en-US"/>
        </a:p>
      </dgm:t>
    </dgm:pt>
    <dgm:pt modelId="{FD4A0390-B7DB-44BA-BB0D-B274E3B61C45}" type="pres">
      <dgm:prSet presAssocID="{AB48C1E9-3D25-40B5-AA22-FA404E394542}" presName="hierChild4" presStyleCnt="0"/>
      <dgm:spPr/>
    </dgm:pt>
    <dgm:pt modelId="{E2A0E9F5-E53C-4F33-9C32-187F3494A5E7}" type="pres">
      <dgm:prSet presAssocID="{AB48C1E9-3D25-40B5-AA22-FA404E394542}" presName="hierChild5" presStyleCnt="0"/>
      <dgm:spPr/>
    </dgm:pt>
    <dgm:pt modelId="{13EB1B21-75D8-4DB5-9BD2-019E88688B80}" type="pres">
      <dgm:prSet presAssocID="{3CF8BCCF-60E5-4425-8171-BFC4CC53DE77}" presName="Name35" presStyleLbl="parChTrans1D2" presStyleIdx="2" presStyleCnt="4"/>
      <dgm:spPr/>
      <dgm:t>
        <a:bodyPr/>
        <a:lstStyle/>
        <a:p>
          <a:endParaRPr lang="en-US"/>
        </a:p>
      </dgm:t>
    </dgm:pt>
    <dgm:pt modelId="{A1412238-A64A-455B-A2A4-2F32266F14D7}" type="pres">
      <dgm:prSet presAssocID="{0C083105-5C5F-44D3-BAEB-D4C21B325D4F}" presName="hierRoot2" presStyleCnt="0">
        <dgm:presLayoutVars>
          <dgm:hierBranch/>
        </dgm:presLayoutVars>
      </dgm:prSet>
      <dgm:spPr/>
    </dgm:pt>
    <dgm:pt modelId="{BC381A54-E5E9-4000-9E07-D31A16FC11B7}" type="pres">
      <dgm:prSet presAssocID="{0C083105-5C5F-44D3-BAEB-D4C21B325D4F}" presName="rootComposite" presStyleCnt="0"/>
      <dgm:spPr/>
    </dgm:pt>
    <dgm:pt modelId="{61D4A759-FE73-40DA-A986-70FF61516036}" type="pres">
      <dgm:prSet presAssocID="{0C083105-5C5F-44D3-BAEB-D4C21B325D4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524F3-72EC-40DB-B7B6-0842C5B6F327}" type="pres">
      <dgm:prSet presAssocID="{0C083105-5C5F-44D3-BAEB-D4C21B325D4F}" presName="rootConnector" presStyleLbl="node2" presStyleIdx="2" presStyleCnt="4"/>
      <dgm:spPr/>
      <dgm:t>
        <a:bodyPr/>
        <a:lstStyle/>
        <a:p>
          <a:endParaRPr lang="en-US"/>
        </a:p>
      </dgm:t>
    </dgm:pt>
    <dgm:pt modelId="{B81573AE-3F39-45AB-A4A1-E9CA673931C2}" type="pres">
      <dgm:prSet presAssocID="{0C083105-5C5F-44D3-BAEB-D4C21B325D4F}" presName="hierChild4" presStyleCnt="0"/>
      <dgm:spPr/>
    </dgm:pt>
    <dgm:pt modelId="{296812DC-B99A-43DA-88D1-AFB8CF581FB6}" type="pres">
      <dgm:prSet presAssocID="{0C083105-5C5F-44D3-BAEB-D4C21B325D4F}" presName="hierChild5" presStyleCnt="0"/>
      <dgm:spPr/>
    </dgm:pt>
    <dgm:pt modelId="{623B9B56-53BF-4F65-863C-22A79F32E55A}" type="pres">
      <dgm:prSet presAssocID="{ABB3E14F-6E99-4442-AD56-EC08A2B7DB51}" presName="Name35" presStyleLbl="parChTrans1D2" presStyleIdx="3" presStyleCnt="4"/>
      <dgm:spPr/>
      <dgm:t>
        <a:bodyPr/>
        <a:lstStyle/>
        <a:p>
          <a:endParaRPr lang="en-US"/>
        </a:p>
      </dgm:t>
    </dgm:pt>
    <dgm:pt modelId="{6AD7C565-1CC8-4AFB-AEB4-CF4245B76CB6}" type="pres">
      <dgm:prSet presAssocID="{BA75B721-ADC9-42B3-B00A-00716F54516C}" presName="hierRoot2" presStyleCnt="0">
        <dgm:presLayoutVars>
          <dgm:hierBranch/>
        </dgm:presLayoutVars>
      </dgm:prSet>
      <dgm:spPr/>
    </dgm:pt>
    <dgm:pt modelId="{666152DE-9C21-45CE-8E5F-09846E43FEB0}" type="pres">
      <dgm:prSet presAssocID="{BA75B721-ADC9-42B3-B00A-00716F54516C}" presName="rootComposite" presStyleCnt="0"/>
      <dgm:spPr/>
    </dgm:pt>
    <dgm:pt modelId="{EE0D2988-442A-45D2-8476-17814031B7E6}" type="pres">
      <dgm:prSet presAssocID="{BA75B721-ADC9-42B3-B00A-00716F54516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2A480-BE33-4D14-8594-C88DBBC18AF4}" type="pres">
      <dgm:prSet presAssocID="{BA75B721-ADC9-42B3-B00A-00716F54516C}" presName="rootConnector" presStyleLbl="node2" presStyleIdx="3" presStyleCnt="4"/>
      <dgm:spPr/>
      <dgm:t>
        <a:bodyPr/>
        <a:lstStyle/>
        <a:p>
          <a:endParaRPr lang="en-US"/>
        </a:p>
      </dgm:t>
    </dgm:pt>
    <dgm:pt modelId="{72B535C2-354D-4F67-8FA5-032C4903A5DF}" type="pres">
      <dgm:prSet presAssocID="{BA75B721-ADC9-42B3-B00A-00716F54516C}" presName="hierChild4" presStyleCnt="0"/>
      <dgm:spPr/>
    </dgm:pt>
    <dgm:pt modelId="{EF157513-2313-4FEA-82C8-FC91B346B0C1}" type="pres">
      <dgm:prSet presAssocID="{BA75B721-ADC9-42B3-B00A-00716F54516C}" presName="hierChild5" presStyleCnt="0"/>
      <dgm:spPr/>
    </dgm:pt>
    <dgm:pt modelId="{ACF706DC-600B-4872-8232-D61EE671DC16}" type="pres">
      <dgm:prSet presAssocID="{D3DB3EBF-88FA-45DB-926D-52053375EB24}" presName="hierChild3" presStyleCnt="0"/>
      <dgm:spPr/>
    </dgm:pt>
  </dgm:ptLst>
  <dgm:cxnLst>
    <dgm:cxn modelId="{7FA3239C-5CE0-48B4-8C56-13A538B9A4CB}" type="presOf" srcId="{BA75B721-ADC9-42B3-B00A-00716F54516C}" destId="{D9B2A480-BE33-4D14-8594-C88DBBC18AF4}" srcOrd="1" destOrd="0" presId="urn:microsoft.com/office/officeart/2005/8/layout/orgChart1"/>
    <dgm:cxn modelId="{933F82FE-8D6D-4262-89B2-6B51DB36DDD8}" type="presOf" srcId="{3CF8BCCF-60E5-4425-8171-BFC4CC53DE77}" destId="{13EB1B21-75D8-4DB5-9BD2-019E88688B80}" srcOrd="0" destOrd="0" presId="urn:microsoft.com/office/officeart/2005/8/layout/orgChart1"/>
    <dgm:cxn modelId="{DEFF5330-F0CD-424A-87A0-B52A4DA33F65}" srcId="{D3DB3EBF-88FA-45DB-926D-52053375EB24}" destId="{582390F4-3295-40B1-A5C1-44BC2FB29C5D}" srcOrd="0" destOrd="0" parTransId="{852537B7-8C40-456C-94F2-3955233F1B05}" sibTransId="{0C252208-3649-49D0-9A90-88242A5B1666}"/>
    <dgm:cxn modelId="{DF34E50B-A31C-4D17-A5F4-D7A83D4CEC50}" type="presOf" srcId="{A6CED2F3-E816-4F5D-B697-85574B40CDEE}" destId="{C5817785-5061-4B34-A8DE-F41B400D5AC7}" srcOrd="0" destOrd="0" presId="urn:microsoft.com/office/officeart/2005/8/layout/orgChart1"/>
    <dgm:cxn modelId="{4E981D2D-4CB4-48F6-849E-0EAD13F86A74}" type="presOf" srcId="{C543161B-8F7E-448E-B39D-3C3DC71DCCD9}" destId="{C03070DF-E76B-47C6-ABAE-395B4D53F207}" srcOrd="0" destOrd="0" presId="urn:microsoft.com/office/officeart/2005/8/layout/orgChart1"/>
    <dgm:cxn modelId="{6EDDD435-8411-4225-9F36-9526D49316BE}" type="presOf" srcId="{ABB3E14F-6E99-4442-AD56-EC08A2B7DB51}" destId="{623B9B56-53BF-4F65-863C-22A79F32E55A}" srcOrd="0" destOrd="0" presId="urn:microsoft.com/office/officeart/2005/8/layout/orgChart1"/>
    <dgm:cxn modelId="{0C8909AF-8BA0-47D6-8267-8770A2F48CBB}" srcId="{D3DB3EBF-88FA-45DB-926D-52053375EB24}" destId="{AB48C1E9-3D25-40B5-AA22-FA404E394542}" srcOrd="1" destOrd="0" parTransId="{C543161B-8F7E-448E-B39D-3C3DC71DCCD9}" sibTransId="{0800F190-FE9C-4C07-BD63-1064C1B4B9E7}"/>
    <dgm:cxn modelId="{0F00B458-29D3-4FEF-9CF0-69BC47ACC7A3}" type="presOf" srcId="{AB48C1E9-3D25-40B5-AA22-FA404E394542}" destId="{51D6C629-2126-4A08-A0E5-9864168CD875}" srcOrd="0" destOrd="0" presId="urn:microsoft.com/office/officeart/2005/8/layout/orgChart1"/>
    <dgm:cxn modelId="{5DDA2A8A-DA70-4DD2-80CD-03DA47096AD4}" srcId="{A6CED2F3-E816-4F5D-B697-85574B40CDEE}" destId="{D3DB3EBF-88FA-45DB-926D-52053375EB24}" srcOrd="0" destOrd="0" parTransId="{7F0680BF-BC53-4A02-9A92-FC740C7F8234}" sibTransId="{7B2495F6-76E5-4912-AA6B-8321849D9C25}"/>
    <dgm:cxn modelId="{02B271D3-CDCB-4EA6-B6E4-B22C65643823}" type="presOf" srcId="{852537B7-8C40-456C-94F2-3955233F1B05}" destId="{A8EE56C0-47ED-408E-A821-812E54635A41}" srcOrd="0" destOrd="0" presId="urn:microsoft.com/office/officeart/2005/8/layout/orgChart1"/>
    <dgm:cxn modelId="{176A8DD1-237F-44D0-964B-228681A36897}" type="presOf" srcId="{582390F4-3295-40B1-A5C1-44BC2FB29C5D}" destId="{5CC11376-4C97-4869-9B65-236A777C4BB3}" srcOrd="0" destOrd="0" presId="urn:microsoft.com/office/officeart/2005/8/layout/orgChart1"/>
    <dgm:cxn modelId="{D63C9810-D5F5-4463-92CE-865C39DC503A}" type="presOf" srcId="{582390F4-3295-40B1-A5C1-44BC2FB29C5D}" destId="{E213FF75-C2F6-4285-ABA8-E76F4C78292F}" srcOrd="1" destOrd="0" presId="urn:microsoft.com/office/officeart/2005/8/layout/orgChart1"/>
    <dgm:cxn modelId="{162D2D24-3CE1-4ACD-9493-353E919C02BA}" type="presOf" srcId="{0C083105-5C5F-44D3-BAEB-D4C21B325D4F}" destId="{509524F3-72EC-40DB-B7B6-0842C5B6F327}" srcOrd="1" destOrd="0" presId="urn:microsoft.com/office/officeart/2005/8/layout/orgChart1"/>
    <dgm:cxn modelId="{78E058CA-C8A9-41F5-AB96-3470A19B80CA}" type="presOf" srcId="{D3DB3EBF-88FA-45DB-926D-52053375EB24}" destId="{F2B14829-B22C-40B5-83C1-14533A1FF746}" srcOrd="0" destOrd="0" presId="urn:microsoft.com/office/officeart/2005/8/layout/orgChart1"/>
    <dgm:cxn modelId="{F89BFFDA-60A8-4885-97AB-B55D19BD94E8}" srcId="{D3DB3EBF-88FA-45DB-926D-52053375EB24}" destId="{BA75B721-ADC9-42B3-B00A-00716F54516C}" srcOrd="3" destOrd="0" parTransId="{ABB3E14F-6E99-4442-AD56-EC08A2B7DB51}" sibTransId="{11A64B3E-068B-44D2-88F9-40B7FB67F771}"/>
    <dgm:cxn modelId="{45CC50E5-8F68-408B-9240-0CBCEE2C68D5}" type="presOf" srcId="{BA75B721-ADC9-42B3-B00A-00716F54516C}" destId="{EE0D2988-442A-45D2-8476-17814031B7E6}" srcOrd="0" destOrd="0" presId="urn:microsoft.com/office/officeart/2005/8/layout/orgChart1"/>
    <dgm:cxn modelId="{D16307FA-0B93-45CB-8E04-374A11D795CC}" type="presOf" srcId="{0C083105-5C5F-44D3-BAEB-D4C21B325D4F}" destId="{61D4A759-FE73-40DA-A986-70FF61516036}" srcOrd="0" destOrd="0" presId="urn:microsoft.com/office/officeart/2005/8/layout/orgChart1"/>
    <dgm:cxn modelId="{267B0BC8-D8A5-4EDD-B251-CFC2AFA25A0B}" srcId="{D3DB3EBF-88FA-45DB-926D-52053375EB24}" destId="{0C083105-5C5F-44D3-BAEB-D4C21B325D4F}" srcOrd="2" destOrd="0" parTransId="{3CF8BCCF-60E5-4425-8171-BFC4CC53DE77}" sibTransId="{E6B0EDEE-9BA4-46B9-A8D8-0E0C4F22ABB6}"/>
    <dgm:cxn modelId="{EEA0C3BA-070C-431D-A10D-EA30420AF66C}" type="presOf" srcId="{D3DB3EBF-88FA-45DB-926D-52053375EB24}" destId="{BFEBAD7F-3048-4FAF-92CD-58E1782A6CE2}" srcOrd="1" destOrd="0" presId="urn:microsoft.com/office/officeart/2005/8/layout/orgChart1"/>
    <dgm:cxn modelId="{940D7D80-2A01-4896-8635-33A5DE9F8EE6}" type="presOf" srcId="{AB48C1E9-3D25-40B5-AA22-FA404E394542}" destId="{BA8BCF10-5B92-4B54-8B7F-DF61D81D1BBB}" srcOrd="1" destOrd="0" presId="urn:microsoft.com/office/officeart/2005/8/layout/orgChart1"/>
    <dgm:cxn modelId="{FD185810-3550-458C-B0D5-27CC89A690D3}" type="presParOf" srcId="{C5817785-5061-4B34-A8DE-F41B400D5AC7}" destId="{AE59D231-9677-4230-92DA-92E298548D9D}" srcOrd="0" destOrd="0" presId="urn:microsoft.com/office/officeart/2005/8/layout/orgChart1"/>
    <dgm:cxn modelId="{BC0988BC-732F-4C2E-8C67-DD0EF64D5709}" type="presParOf" srcId="{AE59D231-9677-4230-92DA-92E298548D9D}" destId="{D3CEF0F6-0822-4383-A912-3DE161925B3F}" srcOrd="0" destOrd="0" presId="urn:microsoft.com/office/officeart/2005/8/layout/orgChart1"/>
    <dgm:cxn modelId="{C908C150-346C-43CF-B30C-14718C4698E5}" type="presParOf" srcId="{D3CEF0F6-0822-4383-A912-3DE161925B3F}" destId="{F2B14829-B22C-40B5-83C1-14533A1FF746}" srcOrd="0" destOrd="0" presId="urn:microsoft.com/office/officeart/2005/8/layout/orgChart1"/>
    <dgm:cxn modelId="{2950AF1E-A722-4E03-9775-EAF584CEAC2A}" type="presParOf" srcId="{D3CEF0F6-0822-4383-A912-3DE161925B3F}" destId="{BFEBAD7F-3048-4FAF-92CD-58E1782A6CE2}" srcOrd="1" destOrd="0" presId="urn:microsoft.com/office/officeart/2005/8/layout/orgChart1"/>
    <dgm:cxn modelId="{4D54D3AC-1A3A-4883-B743-B463B8F78936}" type="presParOf" srcId="{AE59D231-9677-4230-92DA-92E298548D9D}" destId="{57962EF9-F75A-418D-AD76-B142EEE10939}" srcOrd="1" destOrd="0" presId="urn:microsoft.com/office/officeart/2005/8/layout/orgChart1"/>
    <dgm:cxn modelId="{ED506290-DB8F-41FF-B69C-684B0401BE8D}" type="presParOf" srcId="{57962EF9-F75A-418D-AD76-B142EEE10939}" destId="{A8EE56C0-47ED-408E-A821-812E54635A41}" srcOrd="0" destOrd="0" presId="urn:microsoft.com/office/officeart/2005/8/layout/orgChart1"/>
    <dgm:cxn modelId="{B9BFB4F9-18BD-44E5-BB21-62452E74BBCA}" type="presParOf" srcId="{57962EF9-F75A-418D-AD76-B142EEE10939}" destId="{F532B11F-0A75-4776-A07A-F3CDDB4E70BA}" srcOrd="1" destOrd="0" presId="urn:microsoft.com/office/officeart/2005/8/layout/orgChart1"/>
    <dgm:cxn modelId="{950C0646-009A-496C-9E0C-C0EFCA5C5AAC}" type="presParOf" srcId="{F532B11F-0A75-4776-A07A-F3CDDB4E70BA}" destId="{B921403D-2A2C-49EB-89F9-6F311C6649F2}" srcOrd="0" destOrd="0" presId="urn:microsoft.com/office/officeart/2005/8/layout/orgChart1"/>
    <dgm:cxn modelId="{69ECDBB6-4C98-4E1E-B7C0-FDE8A25D0954}" type="presParOf" srcId="{B921403D-2A2C-49EB-89F9-6F311C6649F2}" destId="{5CC11376-4C97-4869-9B65-236A777C4BB3}" srcOrd="0" destOrd="0" presId="urn:microsoft.com/office/officeart/2005/8/layout/orgChart1"/>
    <dgm:cxn modelId="{3A45849E-E593-4269-B89E-AF68C8CE9F4D}" type="presParOf" srcId="{B921403D-2A2C-49EB-89F9-6F311C6649F2}" destId="{E213FF75-C2F6-4285-ABA8-E76F4C78292F}" srcOrd="1" destOrd="0" presId="urn:microsoft.com/office/officeart/2005/8/layout/orgChart1"/>
    <dgm:cxn modelId="{528553E0-C658-405F-BAC7-9745A8983EB3}" type="presParOf" srcId="{F532B11F-0A75-4776-A07A-F3CDDB4E70BA}" destId="{3FE555A3-3E8E-487C-9A73-1FEED1D560E7}" srcOrd="1" destOrd="0" presId="urn:microsoft.com/office/officeart/2005/8/layout/orgChart1"/>
    <dgm:cxn modelId="{052B8C87-E011-4503-BB79-37ABAF306339}" type="presParOf" srcId="{F532B11F-0A75-4776-A07A-F3CDDB4E70BA}" destId="{EBB6309F-1F11-46F6-8845-04B3FE886A14}" srcOrd="2" destOrd="0" presId="urn:microsoft.com/office/officeart/2005/8/layout/orgChart1"/>
    <dgm:cxn modelId="{A4AB40F3-BC14-47E5-B2B0-4E8F46826512}" type="presParOf" srcId="{57962EF9-F75A-418D-AD76-B142EEE10939}" destId="{C03070DF-E76B-47C6-ABAE-395B4D53F207}" srcOrd="2" destOrd="0" presId="urn:microsoft.com/office/officeart/2005/8/layout/orgChart1"/>
    <dgm:cxn modelId="{59DA4F1F-CFE8-44AC-9AAC-E8FE29E738D3}" type="presParOf" srcId="{57962EF9-F75A-418D-AD76-B142EEE10939}" destId="{A5CA5C36-CA60-491D-8DB6-5E3A62B4E9F6}" srcOrd="3" destOrd="0" presId="urn:microsoft.com/office/officeart/2005/8/layout/orgChart1"/>
    <dgm:cxn modelId="{BC848C22-116A-47A5-98E7-050674DC9E3B}" type="presParOf" srcId="{A5CA5C36-CA60-491D-8DB6-5E3A62B4E9F6}" destId="{3AE53F3E-81DF-4966-99BC-31D967A3D2F0}" srcOrd="0" destOrd="0" presId="urn:microsoft.com/office/officeart/2005/8/layout/orgChart1"/>
    <dgm:cxn modelId="{E1A22D02-12A4-49ED-8703-C27A5B9EB907}" type="presParOf" srcId="{3AE53F3E-81DF-4966-99BC-31D967A3D2F0}" destId="{51D6C629-2126-4A08-A0E5-9864168CD875}" srcOrd="0" destOrd="0" presId="urn:microsoft.com/office/officeart/2005/8/layout/orgChart1"/>
    <dgm:cxn modelId="{8132940E-1EE9-4A55-966F-E0604EFCAE90}" type="presParOf" srcId="{3AE53F3E-81DF-4966-99BC-31D967A3D2F0}" destId="{BA8BCF10-5B92-4B54-8B7F-DF61D81D1BBB}" srcOrd="1" destOrd="0" presId="urn:microsoft.com/office/officeart/2005/8/layout/orgChart1"/>
    <dgm:cxn modelId="{0618F2A4-A097-4734-8F9B-6A00FBE0B63A}" type="presParOf" srcId="{A5CA5C36-CA60-491D-8DB6-5E3A62B4E9F6}" destId="{FD4A0390-B7DB-44BA-BB0D-B274E3B61C45}" srcOrd="1" destOrd="0" presId="urn:microsoft.com/office/officeart/2005/8/layout/orgChart1"/>
    <dgm:cxn modelId="{F4DF117A-C0AA-40F6-BA11-60E3052DBAC3}" type="presParOf" srcId="{A5CA5C36-CA60-491D-8DB6-5E3A62B4E9F6}" destId="{E2A0E9F5-E53C-4F33-9C32-187F3494A5E7}" srcOrd="2" destOrd="0" presId="urn:microsoft.com/office/officeart/2005/8/layout/orgChart1"/>
    <dgm:cxn modelId="{3C348A74-A8F0-4A30-9CC3-B639A3773029}" type="presParOf" srcId="{57962EF9-F75A-418D-AD76-B142EEE10939}" destId="{13EB1B21-75D8-4DB5-9BD2-019E88688B80}" srcOrd="4" destOrd="0" presId="urn:microsoft.com/office/officeart/2005/8/layout/orgChart1"/>
    <dgm:cxn modelId="{7591317A-56F5-4FA3-A234-CECEBE4F29ED}" type="presParOf" srcId="{57962EF9-F75A-418D-AD76-B142EEE10939}" destId="{A1412238-A64A-455B-A2A4-2F32266F14D7}" srcOrd="5" destOrd="0" presId="urn:microsoft.com/office/officeart/2005/8/layout/orgChart1"/>
    <dgm:cxn modelId="{B82DB56D-B531-48F2-A1DA-10A6D494DDB1}" type="presParOf" srcId="{A1412238-A64A-455B-A2A4-2F32266F14D7}" destId="{BC381A54-E5E9-4000-9E07-D31A16FC11B7}" srcOrd="0" destOrd="0" presId="urn:microsoft.com/office/officeart/2005/8/layout/orgChart1"/>
    <dgm:cxn modelId="{0A464589-5873-4C8E-9FE2-CEA7FDA62539}" type="presParOf" srcId="{BC381A54-E5E9-4000-9E07-D31A16FC11B7}" destId="{61D4A759-FE73-40DA-A986-70FF61516036}" srcOrd="0" destOrd="0" presId="urn:microsoft.com/office/officeart/2005/8/layout/orgChart1"/>
    <dgm:cxn modelId="{13C7888E-50C6-42E7-87DE-94BC1CD5A777}" type="presParOf" srcId="{BC381A54-E5E9-4000-9E07-D31A16FC11B7}" destId="{509524F3-72EC-40DB-B7B6-0842C5B6F327}" srcOrd="1" destOrd="0" presId="urn:microsoft.com/office/officeart/2005/8/layout/orgChart1"/>
    <dgm:cxn modelId="{65475919-3749-42B0-8B67-BB99D167DBE4}" type="presParOf" srcId="{A1412238-A64A-455B-A2A4-2F32266F14D7}" destId="{B81573AE-3F39-45AB-A4A1-E9CA673931C2}" srcOrd="1" destOrd="0" presId="urn:microsoft.com/office/officeart/2005/8/layout/orgChart1"/>
    <dgm:cxn modelId="{D2B5411F-CFE1-4F54-8B3C-5ADA87886E39}" type="presParOf" srcId="{A1412238-A64A-455B-A2A4-2F32266F14D7}" destId="{296812DC-B99A-43DA-88D1-AFB8CF581FB6}" srcOrd="2" destOrd="0" presId="urn:microsoft.com/office/officeart/2005/8/layout/orgChart1"/>
    <dgm:cxn modelId="{01D51770-EE0D-49D8-8289-41F78AA2164E}" type="presParOf" srcId="{57962EF9-F75A-418D-AD76-B142EEE10939}" destId="{623B9B56-53BF-4F65-863C-22A79F32E55A}" srcOrd="6" destOrd="0" presId="urn:microsoft.com/office/officeart/2005/8/layout/orgChart1"/>
    <dgm:cxn modelId="{C811D8AB-EBBD-4C03-8C35-58101879AFB7}" type="presParOf" srcId="{57962EF9-F75A-418D-AD76-B142EEE10939}" destId="{6AD7C565-1CC8-4AFB-AEB4-CF4245B76CB6}" srcOrd="7" destOrd="0" presId="urn:microsoft.com/office/officeart/2005/8/layout/orgChart1"/>
    <dgm:cxn modelId="{F205780A-0893-4D35-8D34-E6DD64DC29DD}" type="presParOf" srcId="{6AD7C565-1CC8-4AFB-AEB4-CF4245B76CB6}" destId="{666152DE-9C21-45CE-8E5F-09846E43FEB0}" srcOrd="0" destOrd="0" presId="urn:microsoft.com/office/officeart/2005/8/layout/orgChart1"/>
    <dgm:cxn modelId="{C40EEC3F-2F75-4F36-9D34-F08B972364B2}" type="presParOf" srcId="{666152DE-9C21-45CE-8E5F-09846E43FEB0}" destId="{EE0D2988-442A-45D2-8476-17814031B7E6}" srcOrd="0" destOrd="0" presId="urn:microsoft.com/office/officeart/2005/8/layout/orgChart1"/>
    <dgm:cxn modelId="{5F5C6586-F492-4A9A-A665-27CDAA1AA170}" type="presParOf" srcId="{666152DE-9C21-45CE-8E5F-09846E43FEB0}" destId="{D9B2A480-BE33-4D14-8594-C88DBBC18AF4}" srcOrd="1" destOrd="0" presId="urn:microsoft.com/office/officeart/2005/8/layout/orgChart1"/>
    <dgm:cxn modelId="{D5253FE0-2F56-48BC-B55C-EC611A67BB73}" type="presParOf" srcId="{6AD7C565-1CC8-4AFB-AEB4-CF4245B76CB6}" destId="{72B535C2-354D-4F67-8FA5-032C4903A5DF}" srcOrd="1" destOrd="0" presId="urn:microsoft.com/office/officeart/2005/8/layout/orgChart1"/>
    <dgm:cxn modelId="{9D491690-F201-44C1-99BC-73DA87FEB084}" type="presParOf" srcId="{6AD7C565-1CC8-4AFB-AEB4-CF4245B76CB6}" destId="{EF157513-2313-4FEA-82C8-FC91B346B0C1}" srcOrd="2" destOrd="0" presId="urn:microsoft.com/office/officeart/2005/8/layout/orgChart1"/>
    <dgm:cxn modelId="{7F1F50F3-4B4F-44AB-AE56-E24A6BF7C1B4}" type="presParOf" srcId="{AE59D231-9677-4230-92DA-92E298548D9D}" destId="{ACF706DC-600B-4872-8232-D61EE671D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9BAAF3A-3F18-4E73-A3C8-7637CA299F5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1A3264-2EB9-4C08-85F1-D6FAD6F3FF5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Production Format?</a:t>
          </a:r>
          <a:endParaRPr lang="en-US" dirty="0"/>
        </a:p>
      </dgm:t>
    </dgm:pt>
    <dgm:pt modelId="{0969564C-5B29-42E9-B7A2-9D19C9826556}" type="parTrans" cxnId="{B5EC5186-90AD-479E-BFC9-5131EF294F26}">
      <dgm:prSet/>
      <dgm:spPr/>
      <dgm:t>
        <a:bodyPr/>
        <a:lstStyle/>
        <a:p>
          <a:endParaRPr lang="en-US"/>
        </a:p>
      </dgm:t>
    </dgm:pt>
    <dgm:pt modelId="{B237E8AA-E04B-41E9-BB00-13269D7268CC}" type="sibTrans" cxnId="{B5EC5186-90AD-479E-BFC9-5131EF294F26}">
      <dgm:prSet/>
      <dgm:spPr/>
      <dgm:t>
        <a:bodyPr/>
        <a:lstStyle/>
        <a:p>
          <a:endParaRPr lang="en-US"/>
        </a:p>
      </dgm:t>
    </dgm:pt>
    <dgm:pt modelId="{A38C3B33-2865-4EA4-A4AD-941BE7EAB5FB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Metadata, use markers, sampling and proportionality?</a:t>
          </a:r>
          <a:endParaRPr lang="en-US" dirty="0">
            <a:solidFill>
              <a:srgbClr val="000000"/>
            </a:solidFill>
          </a:endParaRPr>
        </a:p>
      </dgm:t>
    </dgm:pt>
    <dgm:pt modelId="{D2D5E3F4-ED61-4442-9BD2-24CD3DB8AAE1}" type="parTrans" cxnId="{53092381-2398-4D96-A5FD-18760AC2C952}">
      <dgm:prSet/>
      <dgm:spPr/>
      <dgm:t>
        <a:bodyPr/>
        <a:lstStyle/>
        <a:p>
          <a:endParaRPr lang="en-US"/>
        </a:p>
      </dgm:t>
    </dgm:pt>
    <dgm:pt modelId="{9134CA22-FA49-4C3A-B4EB-9E8912870FF9}" type="sibTrans" cxnId="{53092381-2398-4D96-A5FD-18760AC2C952}">
      <dgm:prSet/>
      <dgm:spPr/>
      <dgm:t>
        <a:bodyPr/>
        <a:lstStyle/>
        <a:p>
          <a:endParaRPr lang="en-US"/>
        </a:p>
      </dgm:t>
    </dgm:pt>
    <dgm:pt modelId="{35F453F3-1DA2-4D2A-A168-A7A55A6FE981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 smtClean="0"/>
            <a:t>Privilege Protocols?</a:t>
          </a:r>
          <a:endParaRPr lang="en-US" dirty="0"/>
        </a:p>
      </dgm:t>
    </dgm:pt>
    <dgm:pt modelId="{342745A2-8A11-4EDF-A98C-66A81CFD4E82}" type="parTrans" cxnId="{3B3F998A-C282-4813-B1B5-E655A3F21F9D}">
      <dgm:prSet/>
      <dgm:spPr/>
      <dgm:t>
        <a:bodyPr/>
        <a:lstStyle/>
        <a:p>
          <a:endParaRPr lang="en-US"/>
        </a:p>
      </dgm:t>
    </dgm:pt>
    <dgm:pt modelId="{F4580661-D811-4391-B6E7-CF083C6E2ADE}" type="sibTrans" cxnId="{3B3F998A-C282-4813-B1B5-E655A3F21F9D}">
      <dgm:prSet/>
      <dgm:spPr/>
      <dgm:t>
        <a:bodyPr/>
        <a:lstStyle/>
        <a:p>
          <a:endParaRPr lang="en-US"/>
        </a:p>
      </dgm:t>
    </dgm:pt>
    <dgm:pt modelId="{7EB98923-5C7D-4734-AE7F-AA778216498D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Preservation Obligations?</a:t>
          </a:r>
          <a:endParaRPr lang="en-US" dirty="0"/>
        </a:p>
      </dgm:t>
    </dgm:pt>
    <dgm:pt modelId="{32FF69D5-2BFC-4B94-ACBF-24E0F5F82ED1}" type="parTrans" cxnId="{C86D4F00-B857-4061-A33C-5BDB86B819F0}">
      <dgm:prSet/>
      <dgm:spPr/>
      <dgm:t>
        <a:bodyPr/>
        <a:lstStyle/>
        <a:p>
          <a:endParaRPr lang="en-US"/>
        </a:p>
      </dgm:t>
    </dgm:pt>
    <dgm:pt modelId="{1FDB3ECA-7605-425D-AE2B-F059FF282143}" type="sibTrans" cxnId="{C86D4F00-B857-4061-A33C-5BDB86B819F0}">
      <dgm:prSet/>
      <dgm:spPr/>
      <dgm:t>
        <a:bodyPr/>
        <a:lstStyle/>
        <a:p>
          <a:endParaRPr lang="en-US"/>
        </a:p>
      </dgm:t>
    </dgm:pt>
    <dgm:pt modelId="{1AF6CAC0-B39F-4E70-A964-816C0FCFF36F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Systems Info Exchange (and PMK </a:t>
          </a:r>
          <a:r>
            <a:rPr lang="en-US" dirty="0" err="1" smtClean="0"/>
            <a:t>Depo</a:t>
          </a:r>
          <a:r>
            <a:rPr lang="en-US" dirty="0" smtClean="0"/>
            <a:t>)?</a:t>
          </a:r>
          <a:endParaRPr lang="en-US" dirty="0"/>
        </a:p>
      </dgm:t>
    </dgm:pt>
    <dgm:pt modelId="{4A3D3A63-80E6-47C5-A534-190CF10BD5FC}" type="parTrans" cxnId="{5D30C41C-6BA0-492F-A7DC-742312E5C6DA}">
      <dgm:prSet/>
      <dgm:spPr/>
      <dgm:t>
        <a:bodyPr/>
        <a:lstStyle/>
        <a:p>
          <a:endParaRPr lang="en-US"/>
        </a:p>
      </dgm:t>
    </dgm:pt>
    <dgm:pt modelId="{6209E394-CE44-4E17-8FDA-D947010906BE}" type="sibTrans" cxnId="{5D30C41C-6BA0-492F-A7DC-742312E5C6DA}">
      <dgm:prSet/>
      <dgm:spPr/>
      <dgm:t>
        <a:bodyPr/>
        <a:lstStyle/>
        <a:p>
          <a:endParaRPr lang="en-US"/>
        </a:p>
      </dgm:t>
    </dgm:pt>
    <dgm:pt modelId="{AA96F681-6A12-42A4-B5FC-71637F2226A5}">
      <dgm:prSet/>
      <dgm:spPr>
        <a:solidFill>
          <a:srgbClr val="002060"/>
        </a:solidFill>
      </dgm:spPr>
      <dgm:t>
        <a:bodyPr/>
        <a:lstStyle/>
        <a:p>
          <a:r>
            <a:rPr lang="en-US" dirty="0" smtClean="0"/>
            <a:t>Search Protocols?</a:t>
          </a:r>
          <a:endParaRPr lang="en-US" dirty="0"/>
        </a:p>
      </dgm:t>
    </dgm:pt>
    <dgm:pt modelId="{6DE9C542-3F98-4B5D-A612-3E60C3D5E5F5}" type="parTrans" cxnId="{9592F57C-CDCE-43D9-BE0F-9131D8C29635}">
      <dgm:prSet/>
      <dgm:spPr/>
      <dgm:t>
        <a:bodyPr/>
        <a:lstStyle/>
        <a:p>
          <a:endParaRPr lang="en-US"/>
        </a:p>
      </dgm:t>
    </dgm:pt>
    <dgm:pt modelId="{E9F7ED0E-7B27-4E29-88F4-665A36B153A4}" type="sibTrans" cxnId="{9592F57C-CDCE-43D9-BE0F-9131D8C29635}">
      <dgm:prSet/>
      <dgm:spPr/>
      <dgm:t>
        <a:bodyPr/>
        <a:lstStyle/>
        <a:p>
          <a:endParaRPr lang="en-US"/>
        </a:p>
      </dgm:t>
    </dgm:pt>
    <dgm:pt modelId="{D1F5D5D2-B9BA-43AE-8C3B-BD2E54A16E00}" type="pres">
      <dgm:prSet presAssocID="{99BAAF3A-3F18-4E73-A3C8-7637CA299F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8663A-394A-4416-A5D8-97FBA1824453}" type="pres">
      <dgm:prSet presAssocID="{2B1A3264-2EB9-4C08-85F1-D6FAD6F3FF5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5E2C9-C702-4184-9030-D2BAD46F157E}" type="pres">
      <dgm:prSet presAssocID="{2B1A3264-2EB9-4C08-85F1-D6FAD6F3FF5E}" presName="spNode" presStyleCnt="0"/>
      <dgm:spPr/>
    </dgm:pt>
    <dgm:pt modelId="{4FC24951-8580-4ADE-A799-897EFF3B6C3D}" type="pres">
      <dgm:prSet presAssocID="{B237E8AA-E04B-41E9-BB00-13269D7268CC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FF20095-4CA3-462E-8860-4F2B8423C9D6}" type="pres">
      <dgm:prSet presAssocID="{AA96F681-6A12-42A4-B5FC-71637F2226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7A6E-4150-4EF4-B8F2-6AFD80D2D3C2}" type="pres">
      <dgm:prSet presAssocID="{AA96F681-6A12-42A4-B5FC-71637F2226A5}" presName="spNode" presStyleCnt="0"/>
      <dgm:spPr/>
    </dgm:pt>
    <dgm:pt modelId="{F3453251-A7ED-4E3F-911E-083855DD4352}" type="pres">
      <dgm:prSet presAssocID="{E9F7ED0E-7B27-4E29-88F4-665A36B153A4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000BDBF-1AE4-40A5-974A-00ABF81F4C29}" type="pres">
      <dgm:prSet presAssocID="{A38C3B33-2865-4EA4-A4AD-941BE7EAB5F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2BA5A-B8CF-4F2B-A5A5-B1B91C381616}" type="pres">
      <dgm:prSet presAssocID="{A38C3B33-2865-4EA4-A4AD-941BE7EAB5FB}" presName="spNode" presStyleCnt="0"/>
      <dgm:spPr/>
    </dgm:pt>
    <dgm:pt modelId="{ECE6163B-C3DD-4399-83B2-80FE11076B3E}" type="pres">
      <dgm:prSet presAssocID="{9134CA22-FA49-4C3A-B4EB-9E8912870FF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9CAD600-C4D9-4093-A504-954BC83792F2}" type="pres">
      <dgm:prSet presAssocID="{35F453F3-1DA2-4D2A-A168-A7A55A6FE9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0CED6-6600-4C69-AECE-3A7BEC958713}" type="pres">
      <dgm:prSet presAssocID="{35F453F3-1DA2-4D2A-A168-A7A55A6FE981}" presName="spNode" presStyleCnt="0"/>
      <dgm:spPr/>
    </dgm:pt>
    <dgm:pt modelId="{01199E9B-8111-468B-85AD-E33CE49ADF87}" type="pres">
      <dgm:prSet presAssocID="{F4580661-D811-4391-B6E7-CF083C6E2ADE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2DC293D-A5FF-4634-8AA1-3F85E1E320A6}" type="pres">
      <dgm:prSet presAssocID="{7EB98923-5C7D-4734-AE7F-AA77821649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F1FF0-1696-412A-AC53-6C959FC4C67E}" type="pres">
      <dgm:prSet presAssocID="{7EB98923-5C7D-4734-AE7F-AA778216498D}" presName="spNode" presStyleCnt="0"/>
      <dgm:spPr/>
    </dgm:pt>
    <dgm:pt modelId="{17836720-DFE6-4FEF-AFD2-97A7AFF6F968}" type="pres">
      <dgm:prSet presAssocID="{1FDB3ECA-7605-425D-AE2B-F059FF28214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0696746D-81FD-4F77-9626-9278E116C56D}" type="pres">
      <dgm:prSet presAssocID="{1AF6CAC0-B39F-4E70-A964-816C0FCFF3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FC7DC-49BC-4FC7-8BE6-66C9B28E491F}" type="pres">
      <dgm:prSet presAssocID="{1AF6CAC0-B39F-4E70-A964-816C0FCFF36F}" presName="spNode" presStyleCnt="0"/>
      <dgm:spPr/>
    </dgm:pt>
    <dgm:pt modelId="{A86A3431-34E2-425B-9FB1-BDD85D85DB65}" type="pres">
      <dgm:prSet presAssocID="{6209E394-CE44-4E17-8FDA-D947010906BE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0A4FB07-1A68-4B5F-B09D-9F04B2ED463E}" type="presOf" srcId="{F4580661-D811-4391-B6E7-CF083C6E2ADE}" destId="{01199E9B-8111-468B-85AD-E33CE49ADF87}" srcOrd="0" destOrd="0" presId="urn:microsoft.com/office/officeart/2005/8/layout/cycle6"/>
    <dgm:cxn modelId="{6B52902E-891D-4013-8DA4-08007014589D}" type="presOf" srcId="{AA96F681-6A12-42A4-B5FC-71637F2226A5}" destId="{7FF20095-4CA3-462E-8860-4F2B8423C9D6}" srcOrd="0" destOrd="0" presId="urn:microsoft.com/office/officeart/2005/8/layout/cycle6"/>
    <dgm:cxn modelId="{D59F4B96-778E-4639-A51F-715C445AA8F3}" type="presOf" srcId="{2B1A3264-2EB9-4C08-85F1-D6FAD6F3FF5E}" destId="{7368663A-394A-4416-A5D8-97FBA1824453}" srcOrd="0" destOrd="0" presId="urn:microsoft.com/office/officeart/2005/8/layout/cycle6"/>
    <dgm:cxn modelId="{A8A3033C-F83C-400B-8AC5-13366F218856}" type="presOf" srcId="{35F453F3-1DA2-4D2A-A168-A7A55A6FE981}" destId="{59CAD600-C4D9-4093-A504-954BC83792F2}" srcOrd="0" destOrd="0" presId="urn:microsoft.com/office/officeart/2005/8/layout/cycle6"/>
    <dgm:cxn modelId="{485E748B-996B-428F-9878-394A4FB66D0C}" type="presOf" srcId="{9134CA22-FA49-4C3A-B4EB-9E8912870FF9}" destId="{ECE6163B-C3DD-4399-83B2-80FE11076B3E}" srcOrd="0" destOrd="0" presId="urn:microsoft.com/office/officeart/2005/8/layout/cycle6"/>
    <dgm:cxn modelId="{C86D4F00-B857-4061-A33C-5BDB86B819F0}" srcId="{99BAAF3A-3F18-4E73-A3C8-7637CA299F57}" destId="{7EB98923-5C7D-4734-AE7F-AA778216498D}" srcOrd="4" destOrd="0" parTransId="{32FF69D5-2BFC-4B94-ACBF-24E0F5F82ED1}" sibTransId="{1FDB3ECA-7605-425D-AE2B-F059FF282143}"/>
    <dgm:cxn modelId="{9592F57C-CDCE-43D9-BE0F-9131D8C29635}" srcId="{99BAAF3A-3F18-4E73-A3C8-7637CA299F57}" destId="{AA96F681-6A12-42A4-B5FC-71637F2226A5}" srcOrd="1" destOrd="0" parTransId="{6DE9C542-3F98-4B5D-A612-3E60C3D5E5F5}" sibTransId="{E9F7ED0E-7B27-4E29-88F4-665A36B153A4}"/>
    <dgm:cxn modelId="{28FA7430-07D4-47FB-82B8-AB6F571688CF}" type="presOf" srcId="{E9F7ED0E-7B27-4E29-88F4-665A36B153A4}" destId="{F3453251-A7ED-4E3F-911E-083855DD4352}" srcOrd="0" destOrd="0" presId="urn:microsoft.com/office/officeart/2005/8/layout/cycle6"/>
    <dgm:cxn modelId="{B5EC5186-90AD-479E-BFC9-5131EF294F26}" srcId="{99BAAF3A-3F18-4E73-A3C8-7637CA299F57}" destId="{2B1A3264-2EB9-4C08-85F1-D6FAD6F3FF5E}" srcOrd="0" destOrd="0" parTransId="{0969564C-5B29-42E9-B7A2-9D19C9826556}" sibTransId="{B237E8AA-E04B-41E9-BB00-13269D7268CC}"/>
    <dgm:cxn modelId="{4F593746-5579-43EA-B0FC-069571CA1D5D}" type="presOf" srcId="{99BAAF3A-3F18-4E73-A3C8-7637CA299F57}" destId="{D1F5D5D2-B9BA-43AE-8C3B-BD2E54A16E00}" srcOrd="0" destOrd="0" presId="urn:microsoft.com/office/officeart/2005/8/layout/cycle6"/>
    <dgm:cxn modelId="{5D30C41C-6BA0-492F-A7DC-742312E5C6DA}" srcId="{99BAAF3A-3F18-4E73-A3C8-7637CA299F57}" destId="{1AF6CAC0-B39F-4E70-A964-816C0FCFF36F}" srcOrd="5" destOrd="0" parTransId="{4A3D3A63-80E6-47C5-A534-190CF10BD5FC}" sibTransId="{6209E394-CE44-4E17-8FDA-D947010906BE}"/>
    <dgm:cxn modelId="{FCC4960F-C9CB-4426-9D85-17C4A7E72091}" type="presOf" srcId="{1FDB3ECA-7605-425D-AE2B-F059FF282143}" destId="{17836720-DFE6-4FEF-AFD2-97A7AFF6F968}" srcOrd="0" destOrd="0" presId="urn:microsoft.com/office/officeart/2005/8/layout/cycle6"/>
    <dgm:cxn modelId="{268A7970-7A02-4FFA-B135-8C50EB69A3E0}" type="presOf" srcId="{B237E8AA-E04B-41E9-BB00-13269D7268CC}" destId="{4FC24951-8580-4ADE-A799-897EFF3B6C3D}" srcOrd="0" destOrd="0" presId="urn:microsoft.com/office/officeart/2005/8/layout/cycle6"/>
    <dgm:cxn modelId="{53092381-2398-4D96-A5FD-18760AC2C952}" srcId="{99BAAF3A-3F18-4E73-A3C8-7637CA299F57}" destId="{A38C3B33-2865-4EA4-A4AD-941BE7EAB5FB}" srcOrd="2" destOrd="0" parTransId="{D2D5E3F4-ED61-4442-9BD2-24CD3DB8AAE1}" sibTransId="{9134CA22-FA49-4C3A-B4EB-9E8912870FF9}"/>
    <dgm:cxn modelId="{BDE05229-2BEA-4075-99EF-0680DC734C2D}" type="presOf" srcId="{1AF6CAC0-B39F-4E70-A964-816C0FCFF36F}" destId="{0696746D-81FD-4F77-9626-9278E116C56D}" srcOrd="0" destOrd="0" presId="urn:microsoft.com/office/officeart/2005/8/layout/cycle6"/>
    <dgm:cxn modelId="{468FA8E7-4CCF-4E3B-97BF-51F66E0E11E7}" type="presOf" srcId="{6209E394-CE44-4E17-8FDA-D947010906BE}" destId="{A86A3431-34E2-425B-9FB1-BDD85D85DB65}" srcOrd="0" destOrd="0" presId="urn:microsoft.com/office/officeart/2005/8/layout/cycle6"/>
    <dgm:cxn modelId="{D098C9CC-CE34-444C-97E0-D74DD8D5739C}" type="presOf" srcId="{A38C3B33-2865-4EA4-A4AD-941BE7EAB5FB}" destId="{E000BDBF-1AE4-40A5-974A-00ABF81F4C29}" srcOrd="0" destOrd="0" presId="urn:microsoft.com/office/officeart/2005/8/layout/cycle6"/>
    <dgm:cxn modelId="{DC30F956-BD00-4B2F-8EB8-DDC3987FDEAC}" type="presOf" srcId="{7EB98923-5C7D-4734-AE7F-AA778216498D}" destId="{F2DC293D-A5FF-4634-8AA1-3F85E1E320A6}" srcOrd="0" destOrd="0" presId="urn:microsoft.com/office/officeart/2005/8/layout/cycle6"/>
    <dgm:cxn modelId="{3B3F998A-C282-4813-B1B5-E655A3F21F9D}" srcId="{99BAAF3A-3F18-4E73-A3C8-7637CA299F57}" destId="{35F453F3-1DA2-4D2A-A168-A7A55A6FE981}" srcOrd="3" destOrd="0" parTransId="{342745A2-8A11-4EDF-A98C-66A81CFD4E82}" sibTransId="{F4580661-D811-4391-B6E7-CF083C6E2ADE}"/>
    <dgm:cxn modelId="{003281A3-63EE-410F-99A9-74E3ED9E870B}" type="presParOf" srcId="{D1F5D5D2-B9BA-43AE-8C3B-BD2E54A16E00}" destId="{7368663A-394A-4416-A5D8-97FBA1824453}" srcOrd="0" destOrd="0" presId="urn:microsoft.com/office/officeart/2005/8/layout/cycle6"/>
    <dgm:cxn modelId="{9903C833-4FEE-4FE4-BA1E-FB1A0D064C5A}" type="presParOf" srcId="{D1F5D5D2-B9BA-43AE-8C3B-BD2E54A16E00}" destId="{8B25E2C9-C702-4184-9030-D2BAD46F157E}" srcOrd="1" destOrd="0" presId="urn:microsoft.com/office/officeart/2005/8/layout/cycle6"/>
    <dgm:cxn modelId="{96F37E6F-9C2E-4A65-98D7-9B6BFF8FCD54}" type="presParOf" srcId="{D1F5D5D2-B9BA-43AE-8C3B-BD2E54A16E00}" destId="{4FC24951-8580-4ADE-A799-897EFF3B6C3D}" srcOrd="2" destOrd="0" presId="urn:microsoft.com/office/officeart/2005/8/layout/cycle6"/>
    <dgm:cxn modelId="{A91E294B-A689-4D7A-8FC2-77BE6D27F9B3}" type="presParOf" srcId="{D1F5D5D2-B9BA-43AE-8C3B-BD2E54A16E00}" destId="{7FF20095-4CA3-462E-8860-4F2B8423C9D6}" srcOrd="3" destOrd="0" presId="urn:microsoft.com/office/officeart/2005/8/layout/cycle6"/>
    <dgm:cxn modelId="{E41E9311-D89D-47DC-811F-E964B5CDB913}" type="presParOf" srcId="{D1F5D5D2-B9BA-43AE-8C3B-BD2E54A16E00}" destId="{0F767A6E-4150-4EF4-B8F2-6AFD80D2D3C2}" srcOrd="4" destOrd="0" presId="urn:microsoft.com/office/officeart/2005/8/layout/cycle6"/>
    <dgm:cxn modelId="{6DF1C096-242B-4EEE-BBDB-4A7D70CD080F}" type="presParOf" srcId="{D1F5D5D2-B9BA-43AE-8C3B-BD2E54A16E00}" destId="{F3453251-A7ED-4E3F-911E-083855DD4352}" srcOrd="5" destOrd="0" presId="urn:microsoft.com/office/officeart/2005/8/layout/cycle6"/>
    <dgm:cxn modelId="{CA78ACBD-60F0-446A-97DD-268F0F93C740}" type="presParOf" srcId="{D1F5D5D2-B9BA-43AE-8C3B-BD2E54A16E00}" destId="{E000BDBF-1AE4-40A5-974A-00ABF81F4C29}" srcOrd="6" destOrd="0" presId="urn:microsoft.com/office/officeart/2005/8/layout/cycle6"/>
    <dgm:cxn modelId="{09121E42-6C8C-4640-B322-00E9F3AE3B33}" type="presParOf" srcId="{D1F5D5D2-B9BA-43AE-8C3B-BD2E54A16E00}" destId="{0302BA5A-B8CF-4F2B-A5A5-B1B91C381616}" srcOrd="7" destOrd="0" presId="urn:microsoft.com/office/officeart/2005/8/layout/cycle6"/>
    <dgm:cxn modelId="{3AA6DDEE-D037-4C1A-B4BF-27130B8F0AAA}" type="presParOf" srcId="{D1F5D5D2-B9BA-43AE-8C3B-BD2E54A16E00}" destId="{ECE6163B-C3DD-4399-83B2-80FE11076B3E}" srcOrd="8" destOrd="0" presId="urn:microsoft.com/office/officeart/2005/8/layout/cycle6"/>
    <dgm:cxn modelId="{13E71F6D-974E-4F01-95B9-7554B6520149}" type="presParOf" srcId="{D1F5D5D2-B9BA-43AE-8C3B-BD2E54A16E00}" destId="{59CAD600-C4D9-4093-A504-954BC83792F2}" srcOrd="9" destOrd="0" presId="urn:microsoft.com/office/officeart/2005/8/layout/cycle6"/>
    <dgm:cxn modelId="{48D56CD1-2E51-4B0D-BF2C-6DDD10CD0AC2}" type="presParOf" srcId="{D1F5D5D2-B9BA-43AE-8C3B-BD2E54A16E00}" destId="{05B0CED6-6600-4C69-AECE-3A7BEC958713}" srcOrd="10" destOrd="0" presId="urn:microsoft.com/office/officeart/2005/8/layout/cycle6"/>
    <dgm:cxn modelId="{2F15625C-C440-498C-A663-1369BD6756CA}" type="presParOf" srcId="{D1F5D5D2-B9BA-43AE-8C3B-BD2E54A16E00}" destId="{01199E9B-8111-468B-85AD-E33CE49ADF87}" srcOrd="11" destOrd="0" presId="urn:microsoft.com/office/officeart/2005/8/layout/cycle6"/>
    <dgm:cxn modelId="{5FCE5EEB-2B25-4E7F-86B2-A3BD47373C93}" type="presParOf" srcId="{D1F5D5D2-B9BA-43AE-8C3B-BD2E54A16E00}" destId="{F2DC293D-A5FF-4634-8AA1-3F85E1E320A6}" srcOrd="12" destOrd="0" presId="urn:microsoft.com/office/officeart/2005/8/layout/cycle6"/>
    <dgm:cxn modelId="{201C80A2-D5AE-482A-81F3-05A3A6390E1B}" type="presParOf" srcId="{D1F5D5D2-B9BA-43AE-8C3B-BD2E54A16E00}" destId="{921F1FF0-1696-412A-AC53-6C959FC4C67E}" srcOrd="13" destOrd="0" presId="urn:microsoft.com/office/officeart/2005/8/layout/cycle6"/>
    <dgm:cxn modelId="{9D871EAA-50FC-49F4-B7A2-273B7B0AB366}" type="presParOf" srcId="{D1F5D5D2-B9BA-43AE-8C3B-BD2E54A16E00}" destId="{17836720-DFE6-4FEF-AFD2-97A7AFF6F968}" srcOrd="14" destOrd="0" presId="urn:microsoft.com/office/officeart/2005/8/layout/cycle6"/>
    <dgm:cxn modelId="{AFF6D1B5-67CF-4658-AEB0-AC4AFB666DFB}" type="presParOf" srcId="{D1F5D5D2-B9BA-43AE-8C3B-BD2E54A16E00}" destId="{0696746D-81FD-4F77-9626-9278E116C56D}" srcOrd="15" destOrd="0" presId="urn:microsoft.com/office/officeart/2005/8/layout/cycle6"/>
    <dgm:cxn modelId="{5ADFB7C0-1D4F-4525-B1AE-CFFF6C00D389}" type="presParOf" srcId="{D1F5D5D2-B9BA-43AE-8C3B-BD2E54A16E00}" destId="{FA2FC7DC-49BC-4FC7-8BE6-66C9B28E491F}" srcOrd="16" destOrd="0" presId="urn:microsoft.com/office/officeart/2005/8/layout/cycle6"/>
    <dgm:cxn modelId="{E96702CE-08BA-44D6-B04D-120DA7344F73}" type="presParOf" srcId="{D1F5D5D2-B9BA-43AE-8C3B-BD2E54A16E00}" destId="{A86A3431-34E2-425B-9FB1-BDD85D85DB6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6FBEA53-4238-426E-B7D9-42D35CC28DF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810884A-DB40-4128-A3DD-F7FED3BBD07B}">
      <dgm:prSet phldrT="[Text]" custT="1"/>
      <dgm:spPr>
        <a:solidFill>
          <a:srgbClr val="FF0000"/>
        </a:solidFill>
      </dgm:spPr>
      <dgm:t>
        <a:bodyPr/>
        <a:lstStyle/>
        <a:p>
          <a:endParaRPr lang="en-US" sz="2400" dirty="0" smtClean="0">
            <a:solidFill>
              <a:srgbClr val="000000"/>
            </a:solidFill>
          </a:endParaRPr>
        </a:p>
        <a:p>
          <a:r>
            <a:rPr lang="en-US" sz="2400" dirty="0" smtClean="0">
              <a:solidFill>
                <a:schemeClr val="bg1"/>
              </a:solidFill>
            </a:rPr>
            <a:t>Food</a:t>
          </a:r>
          <a:endParaRPr lang="en-US" sz="2400" dirty="0">
            <a:solidFill>
              <a:schemeClr val="bg1"/>
            </a:solidFill>
          </a:endParaRPr>
        </a:p>
      </dgm:t>
    </dgm:pt>
    <dgm:pt modelId="{11F3436E-9C0C-4A2D-ABB0-83C917C19CED}" type="parTrans" cxnId="{B77B1AF2-15BA-4272-97C7-9F71D7641631}">
      <dgm:prSet/>
      <dgm:spPr/>
      <dgm:t>
        <a:bodyPr/>
        <a:lstStyle/>
        <a:p>
          <a:endParaRPr lang="en-US"/>
        </a:p>
      </dgm:t>
    </dgm:pt>
    <dgm:pt modelId="{15A5D1EB-468C-47DA-A67D-4140A3B13BA0}" type="sibTrans" cxnId="{B77B1AF2-15BA-4272-97C7-9F71D7641631}">
      <dgm:prSet/>
      <dgm:spPr/>
      <dgm:t>
        <a:bodyPr/>
        <a:lstStyle/>
        <a:p>
          <a:endParaRPr lang="en-US"/>
        </a:p>
      </dgm:t>
    </dgm:pt>
    <dgm:pt modelId="{DA7B9826-59C0-4D20-9D03-2F810E17D34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800" dirty="0" smtClean="0">
              <a:solidFill>
                <a:srgbClr val="000000"/>
              </a:solidFill>
            </a:rPr>
            <a:t>Stage Discovery</a:t>
          </a:r>
          <a:endParaRPr lang="en-US" sz="4800" dirty="0">
            <a:solidFill>
              <a:srgbClr val="000000"/>
            </a:solidFill>
          </a:endParaRPr>
        </a:p>
      </dgm:t>
    </dgm:pt>
    <dgm:pt modelId="{4EBF85F1-774C-4EA1-9566-1DBB7FEECDA4}" type="parTrans" cxnId="{A6382742-E975-4E45-92A9-D83469B27542}">
      <dgm:prSet/>
      <dgm:spPr/>
      <dgm:t>
        <a:bodyPr/>
        <a:lstStyle/>
        <a:p>
          <a:endParaRPr lang="en-US"/>
        </a:p>
      </dgm:t>
    </dgm:pt>
    <dgm:pt modelId="{CAD58BC4-C1AC-4833-8B6C-EB1C747C4A39}" type="sibTrans" cxnId="{A6382742-E975-4E45-92A9-D83469B27542}">
      <dgm:prSet/>
      <dgm:spPr/>
      <dgm:t>
        <a:bodyPr/>
        <a:lstStyle/>
        <a:p>
          <a:endParaRPr lang="en-US"/>
        </a:p>
      </dgm:t>
    </dgm:pt>
    <dgm:pt modelId="{F80975F1-6E64-4A8C-9CF3-202257D2E913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Narrow Timeframe</a:t>
          </a:r>
          <a:endParaRPr lang="en-US" dirty="0">
            <a:solidFill>
              <a:srgbClr val="002060"/>
            </a:solidFill>
          </a:endParaRPr>
        </a:p>
      </dgm:t>
    </dgm:pt>
    <dgm:pt modelId="{4C09AC38-696E-40C0-A92B-A1F96DAFA890}" type="parTrans" cxnId="{97977E72-1712-47FE-AFCF-78D63AC5AFAF}">
      <dgm:prSet/>
      <dgm:spPr/>
      <dgm:t>
        <a:bodyPr/>
        <a:lstStyle/>
        <a:p>
          <a:endParaRPr lang="en-US"/>
        </a:p>
      </dgm:t>
    </dgm:pt>
    <dgm:pt modelId="{607B1C31-E6EE-4E2B-AB8A-8878C8DAAB61}" type="sibTrans" cxnId="{97977E72-1712-47FE-AFCF-78D63AC5AFAF}">
      <dgm:prSet/>
      <dgm:spPr/>
      <dgm:t>
        <a:bodyPr/>
        <a:lstStyle/>
        <a:p>
          <a:endParaRPr lang="en-US"/>
        </a:p>
      </dgm:t>
    </dgm:pt>
    <dgm:pt modelId="{ED1BB56A-84E4-45C6-8F81-59500790D0C5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smtClean="0"/>
            <a:t>Eliminate  Duplicates</a:t>
          </a:r>
          <a:endParaRPr lang="en-US" sz="2800" dirty="0"/>
        </a:p>
      </dgm:t>
    </dgm:pt>
    <dgm:pt modelId="{03AC4E05-A7CD-413B-AA40-0769489A8B25}" type="parTrans" cxnId="{25744FB1-7FCD-4C94-8ACA-B2BBF47AC266}">
      <dgm:prSet/>
      <dgm:spPr/>
      <dgm:t>
        <a:bodyPr/>
        <a:lstStyle/>
        <a:p>
          <a:endParaRPr lang="en-US"/>
        </a:p>
      </dgm:t>
    </dgm:pt>
    <dgm:pt modelId="{D09D7777-7ABF-46CE-B13A-DC6BEA8978BC}" type="sibTrans" cxnId="{25744FB1-7FCD-4C94-8ACA-B2BBF47AC266}">
      <dgm:prSet/>
      <dgm:spPr/>
      <dgm:t>
        <a:bodyPr/>
        <a:lstStyle/>
        <a:p>
          <a:endParaRPr lang="en-US"/>
        </a:p>
      </dgm:t>
    </dgm:pt>
    <dgm:pt modelId="{5E90DD46-F5CD-4EA0-A576-B6827D2D0DE6}">
      <dgm:prSet custT="1"/>
      <dgm:spPr>
        <a:solidFill>
          <a:srgbClr val="000000"/>
        </a:solidFill>
      </dgm:spPr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Search by User</a:t>
          </a:r>
          <a:endParaRPr lang="en-US" sz="3600" dirty="0">
            <a:solidFill>
              <a:schemeClr val="bg1"/>
            </a:solidFill>
          </a:endParaRPr>
        </a:p>
      </dgm:t>
    </dgm:pt>
    <dgm:pt modelId="{27A9D240-FB39-4788-93A6-368F7AB62438}" type="parTrans" cxnId="{6C9868A4-8F88-4BA4-A05E-DBB1F7F7D432}">
      <dgm:prSet/>
      <dgm:spPr/>
      <dgm:t>
        <a:bodyPr/>
        <a:lstStyle/>
        <a:p>
          <a:endParaRPr lang="en-US"/>
        </a:p>
      </dgm:t>
    </dgm:pt>
    <dgm:pt modelId="{0CBBC975-8268-4457-98E1-DDC6544A02D5}" type="sibTrans" cxnId="{6C9868A4-8F88-4BA4-A05E-DBB1F7F7D432}">
      <dgm:prSet/>
      <dgm:spPr/>
      <dgm:t>
        <a:bodyPr/>
        <a:lstStyle/>
        <a:p>
          <a:endParaRPr lang="en-US"/>
        </a:p>
      </dgm:t>
    </dgm:pt>
    <dgm:pt modelId="{9FF4CFB4-0630-4CE1-880D-B4CD4066E9FD}" type="pres">
      <dgm:prSet presAssocID="{06FBEA53-4238-426E-B7D9-42D35CC28DF6}" presName="Name0" presStyleCnt="0">
        <dgm:presLayoutVars>
          <dgm:dir/>
          <dgm:animLvl val="lvl"/>
          <dgm:resizeHandles val="exact"/>
        </dgm:presLayoutVars>
      </dgm:prSet>
      <dgm:spPr/>
    </dgm:pt>
    <dgm:pt modelId="{BBB1E81A-E059-4078-BE06-6011AC5D1BFB}" type="pres">
      <dgm:prSet presAssocID="{5810884A-DB40-4128-A3DD-F7FED3BBD07B}" presName="Name8" presStyleCnt="0"/>
      <dgm:spPr/>
    </dgm:pt>
    <dgm:pt modelId="{6004C413-0026-4592-9543-A7B50E2AF205}" type="pres">
      <dgm:prSet presAssocID="{5810884A-DB40-4128-A3DD-F7FED3BBD07B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01FD6-8875-42B7-86AA-6A78E8591247}" type="pres">
      <dgm:prSet presAssocID="{5810884A-DB40-4128-A3DD-F7FED3BBD0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FEB78-E0BB-4756-95AF-76342B336296}" type="pres">
      <dgm:prSet presAssocID="{ED1BB56A-84E4-45C6-8F81-59500790D0C5}" presName="Name8" presStyleCnt="0"/>
      <dgm:spPr/>
    </dgm:pt>
    <dgm:pt modelId="{9C6EA821-2BCD-4FA4-8E9A-219F8AEAB538}" type="pres">
      <dgm:prSet presAssocID="{ED1BB56A-84E4-45C6-8F81-59500790D0C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0CFC2-DF28-4147-A28D-1ED812E450C4}" type="pres">
      <dgm:prSet presAssocID="{ED1BB56A-84E4-45C6-8F81-59500790D0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E1511-7A4C-401A-84C8-203D88CDB1BB}" type="pres">
      <dgm:prSet presAssocID="{5E90DD46-F5CD-4EA0-A576-B6827D2D0DE6}" presName="Name8" presStyleCnt="0"/>
      <dgm:spPr/>
    </dgm:pt>
    <dgm:pt modelId="{B6D08B61-82EE-4F0F-8079-5BDCAEC4DA9B}" type="pres">
      <dgm:prSet presAssocID="{5E90DD46-F5CD-4EA0-A576-B6827D2D0DE6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FB8CA-5AD6-4AB3-A78C-06EC1127D3FB}" type="pres">
      <dgm:prSet presAssocID="{5E90DD46-F5CD-4EA0-A576-B6827D2D0D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C8E41-7EAE-4968-B9CE-DAF887E82573}" type="pres">
      <dgm:prSet presAssocID="{DA7B9826-59C0-4D20-9D03-2F810E17D340}" presName="Name8" presStyleCnt="0"/>
      <dgm:spPr/>
    </dgm:pt>
    <dgm:pt modelId="{31808111-5CEB-48FA-8165-7B8FF9746A39}" type="pres">
      <dgm:prSet presAssocID="{DA7B9826-59C0-4D20-9D03-2F810E17D34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8FCD-3111-44E7-B0EB-068D487703C3}" type="pres">
      <dgm:prSet presAssocID="{DA7B9826-59C0-4D20-9D03-2F810E17D3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6421F-65A0-4AAC-A48F-818006B62589}" type="pres">
      <dgm:prSet presAssocID="{F80975F1-6E64-4A8C-9CF3-202257D2E913}" presName="Name8" presStyleCnt="0"/>
      <dgm:spPr/>
    </dgm:pt>
    <dgm:pt modelId="{2E840221-2532-412E-94E4-CD0C3EA5916A}" type="pres">
      <dgm:prSet presAssocID="{F80975F1-6E64-4A8C-9CF3-202257D2E91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D2A6E-97D2-4F15-8C8A-26E15E78B98E}" type="pres">
      <dgm:prSet presAssocID="{F80975F1-6E64-4A8C-9CF3-202257D2E9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868A4-8F88-4BA4-A05E-DBB1F7F7D432}" srcId="{06FBEA53-4238-426E-B7D9-42D35CC28DF6}" destId="{5E90DD46-F5CD-4EA0-A576-B6827D2D0DE6}" srcOrd="2" destOrd="0" parTransId="{27A9D240-FB39-4788-93A6-368F7AB62438}" sibTransId="{0CBBC975-8268-4457-98E1-DDC6544A02D5}"/>
    <dgm:cxn modelId="{A6382742-E975-4E45-92A9-D83469B27542}" srcId="{06FBEA53-4238-426E-B7D9-42D35CC28DF6}" destId="{DA7B9826-59C0-4D20-9D03-2F810E17D340}" srcOrd="3" destOrd="0" parTransId="{4EBF85F1-774C-4EA1-9566-1DBB7FEECDA4}" sibTransId="{CAD58BC4-C1AC-4833-8B6C-EB1C747C4A39}"/>
    <dgm:cxn modelId="{B85FE384-4F63-490D-AF4A-A391DFFAFC18}" type="presOf" srcId="{5810884A-DB40-4128-A3DD-F7FED3BBD07B}" destId="{6004C413-0026-4592-9543-A7B50E2AF205}" srcOrd="0" destOrd="0" presId="urn:microsoft.com/office/officeart/2005/8/layout/pyramid1"/>
    <dgm:cxn modelId="{52AB6912-A85C-446F-8D66-04B0A9A13D69}" type="presOf" srcId="{ED1BB56A-84E4-45C6-8F81-59500790D0C5}" destId="{0480CFC2-DF28-4147-A28D-1ED812E450C4}" srcOrd="1" destOrd="0" presId="urn:microsoft.com/office/officeart/2005/8/layout/pyramid1"/>
    <dgm:cxn modelId="{E2751235-33B6-4541-9A65-7C1ADBCE6D1A}" type="presOf" srcId="{DA7B9826-59C0-4D20-9D03-2F810E17D340}" destId="{31808111-5CEB-48FA-8165-7B8FF9746A39}" srcOrd="0" destOrd="0" presId="urn:microsoft.com/office/officeart/2005/8/layout/pyramid1"/>
    <dgm:cxn modelId="{83C8E343-9F22-4231-B14E-BE643E181FC5}" type="presOf" srcId="{5E90DD46-F5CD-4EA0-A576-B6827D2D0DE6}" destId="{3C2FB8CA-5AD6-4AB3-A78C-06EC1127D3FB}" srcOrd="1" destOrd="0" presId="urn:microsoft.com/office/officeart/2005/8/layout/pyramid1"/>
    <dgm:cxn modelId="{18536623-30C3-488B-8938-29BC755DC6A5}" type="presOf" srcId="{DA7B9826-59C0-4D20-9D03-2F810E17D340}" destId="{C19E8FCD-3111-44E7-B0EB-068D487703C3}" srcOrd="1" destOrd="0" presId="urn:microsoft.com/office/officeart/2005/8/layout/pyramid1"/>
    <dgm:cxn modelId="{25744FB1-7FCD-4C94-8ACA-B2BBF47AC266}" srcId="{06FBEA53-4238-426E-B7D9-42D35CC28DF6}" destId="{ED1BB56A-84E4-45C6-8F81-59500790D0C5}" srcOrd="1" destOrd="0" parTransId="{03AC4E05-A7CD-413B-AA40-0769489A8B25}" sibTransId="{D09D7777-7ABF-46CE-B13A-DC6BEA8978BC}"/>
    <dgm:cxn modelId="{5A0C7D4E-4D66-4E21-92BF-C237237EA4B0}" type="presOf" srcId="{ED1BB56A-84E4-45C6-8F81-59500790D0C5}" destId="{9C6EA821-2BCD-4FA4-8E9A-219F8AEAB538}" srcOrd="0" destOrd="0" presId="urn:microsoft.com/office/officeart/2005/8/layout/pyramid1"/>
    <dgm:cxn modelId="{3C198AF5-B6D2-431E-9729-32A468D70613}" type="presOf" srcId="{06FBEA53-4238-426E-B7D9-42D35CC28DF6}" destId="{9FF4CFB4-0630-4CE1-880D-B4CD4066E9FD}" srcOrd="0" destOrd="0" presId="urn:microsoft.com/office/officeart/2005/8/layout/pyramid1"/>
    <dgm:cxn modelId="{DD138B8F-C42E-4ADA-B611-CC112DF3E64D}" type="presOf" srcId="{5810884A-DB40-4128-A3DD-F7FED3BBD07B}" destId="{1D701FD6-8875-42B7-86AA-6A78E8591247}" srcOrd="1" destOrd="0" presId="urn:microsoft.com/office/officeart/2005/8/layout/pyramid1"/>
    <dgm:cxn modelId="{12212BFD-7C72-4C2C-B3FC-D806DC72A29F}" type="presOf" srcId="{F80975F1-6E64-4A8C-9CF3-202257D2E913}" destId="{F31D2A6E-97D2-4F15-8C8A-26E15E78B98E}" srcOrd="1" destOrd="0" presId="urn:microsoft.com/office/officeart/2005/8/layout/pyramid1"/>
    <dgm:cxn modelId="{86E72A57-5466-4CD2-8BBE-30B53371A721}" type="presOf" srcId="{5E90DD46-F5CD-4EA0-A576-B6827D2D0DE6}" destId="{B6D08B61-82EE-4F0F-8079-5BDCAEC4DA9B}" srcOrd="0" destOrd="0" presId="urn:microsoft.com/office/officeart/2005/8/layout/pyramid1"/>
    <dgm:cxn modelId="{97977E72-1712-47FE-AFCF-78D63AC5AFAF}" srcId="{06FBEA53-4238-426E-B7D9-42D35CC28DF6}" destId="{F80975F1-6E64-4A8C-9CF3-202257D2E913}" srcOrd="4" destOrd="0" parTransId="{4C09AC38-696E-40C0-A92B-A1F96DAFA890}" sibTransId="{607B1C31-E6EE-4E2B-AB8A-8878C8DAAB61}"/>
    <dgm:cxn modelId="{ACFA3428-A353-4557-9B08-1C13345569B7}" type="presOf" srcId="{F80975F1-6E64-4A8C-9CF3-202257D2E913}" destId="{2E840221-2532-412E-94E4-CD0C3EA5916A}" srcOrd="0" destOrd="0" presId="urn:microsoft.com/office/officeart/2005/8/layout/pyramid1"/>
    <dgm:cxn modelId="{B77B1AF2-15BA-4272-97C7-9F71D7641631}" srcId="{06FBEA53-4238-426E-B7D9-42D35CC28DF6}" destId="{5810884A-DB40-4128-A3DD-F7FED3BBD07B}" srcOrd="0" destOrd="0" parTransId="{11F3436E-9C0C-4A2D-ABB0-83C917C19CED}" sibTransId="{15A5D1EB-468C-47DA-A67D-4140A3B13BA0}"/>
    <dgm:cxn modelId="{4D5395A3-5978-40B9-9B10-E9A29AF56ECA}" type="presParOf" srcId="{9FF4CFB4-0630-4CE1-880D-B4CD4066E9FD}" destId="{BBB1E81A-E059-4078-BE06-6011AC5D1BFB}" srcOrd="0" destOrd="0" presId="urn:microsoft.com/office/officeart/2005/8/layout/pyramid1"/>
    <dgm:cxn modelId="{69B7EE41-FEC7-4F12-B561-3F4D52EF5386}" type="presParOf" srcId="{BBB1E81A-E059-4078-BE06-6011AC5D1BFB}" destId="{6004C413-0026-4592-9543-A7B50E2AF205}" srcOrd="0" destOrd="0" presId="urn:microsoft.com/office/officeart/2005/8/layout/pyramid1"/>
    <dgm:cxn modelId="{504CFC90-D9EA-4DAB-B51F-B58AB1FCBD3B}" type="presParOf" srcId="{BBB1E81A-E059-4078-BE06-6011AC5D1BFB}" destId="{1D701FD6-8875-42B7-86AA-6A78E8591247}" srcOrd="1" destOrd="0" presId="urn:microsoft.com/office/officeart/2005/8/layout/pyramid1"/>
    <dgm:cxn modelId="{4B4FFD68-EC2D-449A-BF09-F20C5C628048}" type="presParOf" srcId="{9FF4CFB4-0630-4CE1-880D-B4CD4066E9FD}" destId="{7F7FEB78-E0BB-4756-95AF-76342B336296}" srcOrd="1" destOrd="0" presId="urn:microsoft.com/office/officeart/2005/8/layout/pyramid1"/>
    <dgm:cxn modelId="{E8B1393D-2C1C-449E-B330-1D888A9B3CB8}" type="presParOf" srcId="{7F7FEB78-E0BB-4756-95AF-76342B336296}" destId="{9C6EA821-2BCD-4FA4-8E9A-219F8AEAB538}" srcOrd="0" destOrd="0" presId="urn:microsoft.com/office/officeart/2005/8/layout/pyramid1"/>
    <dgm:cxn modelId="{49FC9BFE-9489-489D-9434-5C73563101D7}" type="presParOf" srcId="{7F7FEB78-E0BB-4756-95AF-76342B336296}" destId="{0480CFC2-DF28-4147-A28D-1ED812E450C4}" srcOrd="1" destOrd="0" presId="urn:microsoft.com/office/officeart/2005/8/layout/pyramid1"/>
    <dgm:cxn modelId="{713246F3-6D3E-48CD-BC91-597EB6D31E51}" type="presParOf" srcId="{9FF4CFB4-0630-4CE1-880D-B4CD4066E9FD}" destId="{DE4E1511-7A4C-401A-84C8-203D88CDB1BB}" srcOrd="2" destOrd="0" presId="urn:microsoft.com/office/officeart/2005/8/layout/pyramid1"/>
    <dgm:cxn modelId="{EB1D9E4C-9AA7-45FC-9CDA-19454E6F40F1}" type="presParOf" srcId="{DE4E1511-7A4C-401A-84C8-203D88CDB1BB}" destId="{B6D08B61-82EE-4F0F-8079-5BDCAEC4DA9B}" srcOrd="0" destOrd="0" presId="urn:microsoft.com/office/officeart/2005/8/layout/pyramid1"/>
    <dgm:cxn modelId="{95D313E9-1503-47BF-BFA6-4C56385E710B}" type="presParOf" srcId="{DE4E1511-7A4C-401A-84C8-203D88CDB1BB}" destId="{3C2FB8CA-5AD6-4AB3-A78C-06EC1127D3FB}" srcOrd="1" destOrd="0" presId="urn:microsoft.com/office/officeart/2005/8/layout/pyramid1"/>
    <dgm:cxn modelId="{89D9E942-3CFE-427C-842C-E4368F97A93D}" type="presParOf" srcId="{9FF4CFB4-0630-4CE1-880D-B4CD4066E9FD}" destId="{DB6C8E41-7EAE-4968-B9CE-DAF887E82573}" srcOrd="3" destOrd="0" presId="urn:microsoft.com/office/officeart/2005/8/layout/pyramid1"/>
    <dgm:cxn modelId="{CE903B7E-5F0C-4BEA-8D1A-1E086130A945}" type="presParOf" srcId="{DB6C8E41-7EAE-4968-B9CE-DAF887E82573}" destId="{31808111-5CEB-48FA-8165-7B8FF9746A39}" srcOrd="0" destOrd="0" presId="urn:microsoft.com/office/officeart/2005/8/layout/pyramid1"/>
    <dgm:cxn modelId="{F88957A7-314A-439C-B750-8B1806E367C1}" type="presParOf" srcId="{DB6C8E41-7EAE-4968-B9CE-DAF887E82573}" destId="{C19E8FCD-3111-44E7-B0EB-068D487703C3}" srcOrd="1" destOrd="0" presId="urn:microsoft.com/office/officeart/2005/8/layout/pyramid1"/>
    <dgm:cxn modelId="{76A0538D-8133-4B48-B510-AE56444AC4F3}" type="presParOf" srcId="{9FF4CFB4-0630-4CE1-880D-B4CD4066E9FD}" destId="{24A6421F-65A0-4AAC-A48F-818006B62589}" srcOrd="4" destOrd="0" presId="urn:microsoft.com/office/officeart/2005/8/layout/pyramid1"/>
    <dgm:cxn modelId="{4F234774-2732-4B04-BFA3-A54CB1F1BF10}" type="presParOf" srcId="{24A6421F-65A0-4AAC-A48F-818006B62589}" destId="{2E840221-2532-412E-94E4-CD0C3EA5916A}" srcOrd="0" destOrd="0" presId="urn:microsoft.com/office/officeart/2005/8/layout/pyramid1"/>
    <dgm:cxn modelId="{B2077A86-0529-4236-AA61-0F3A72E2E9C4}" type="presParOf" srcId="{24A6421F-65A0-4AAC-A48F-818006B62589}" destId="{F31D2A6E-97D2-4F15-8C8A-26E15E78B9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366A4111-DCCB-42DA-A004-19230A507559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1DD9E1-AF17-41FC-876B-4DF3212E80FD}">
      <dgm:prSet phldrT="[Text]"/>
      <dgm:spPr>
        <a:solidFill>
          <a:srgbClr val="FF0000"/>
        </a:solidFill>
      </dgm:spPr>
      <dgm:t>
        <a:bodyPr/>
        <a:lstStyle/>
        <a:p>
          <a:r>
            <a:rPr lang="en-US" i="1" dirty="0" smtClean="0"/>
            <a:t>Erie RR v. Tompkins</a:t>
          </a:r>
          <a:endParaRPr lang="en-US" i="1" dirty="0"/>
        </a:p>
      </dgm:t>
    </dgm:pt>
    <dgm:pt modelId="{6F29A228-502C-467E-B9A5-35B0D44F51AF}" type="parTrans" cxnId="{E33AFAE6-F6EB-4542-8F05-E7646B4DE10F}">
      <dgm:prSet/>
      <dgm:spPr/>
      <dgm:t>
        <a:bodyPr/>
        <a:lstStyle/>
        <a:p>
          <a:endParaRPr lang="en-US"/>
        </a:p>
      </dgm:t>
    </dgm:pt>
    <dgm:pt modelId="{40B955E8-7CD3-4751-A142-093CBB24D348}" type="sibTrans" cxnId="{E33AFAE6-F6EB-4542-8F05-E7646B4DE10F}">
      <dgm:prSet/>
      <dgm:spPr/>
      <dgm:t>
        <a:bodyPr/>
        <a:lstStyle/>
        <a:p>
          <a:endParaRPr lang="en-US"/>
        </a:p>
      </dgm:t>
    </dgm:pt>
    <dgm:pt modelId="{5D03629C-FA73-4BED-BC4F-149F3AFB7DA6}">
      <dgm:prSet phldrT="[Text]"/>
      <dgm:spPr>
        <a:solidFill>
          <a:srgbClr val="FF0000"/>
        </a:solidFill>
      </dgm:spPr>
      <dgm:t>
        <a:bodyPr/>
        <a:lstStyle/>
        <a:p>
          <a:r>
            <a:rPr lang="en-US" i="1" dirty="0" err="1" smtClean="0"/>
            <a:t>Pennoyer</a:t>
          </a:r>
          <a:r>
            <a:rPr lang="en-US" i="1" dirty="0" smtClean="0"/>
            <a:t> v. Neff</a:t>
          </a:r>
          <a:endParaRPr lang="en-US" i="1" dirty="0"/>
        </a:p>
      </dgm:t>
    </dgm:pt>
    <dgm:pt modelId="{60EBF035-9660-4143-8498-6EC0067E02DC}" type="parTrans" cxnId="{BB1D9BBF-D6C0-4F9F-A1E1-737DB294AE35}">
      <dgm:prSet/>
      <dgm:spPr/>
      <dgm:t>
        <a:bodyPr/>
        <a:lstStyle/>
        <a:p>
          <a:endParaRPr lang="en-US"/>
        </a:p>
      </dgm:t>
    </dgm:pt>
    <dgm:pt modelId="{F53AA907-B366-414A-AA51-611B46E1ECB9}" type="sibTrans" cxnId="{BB1D9BBF-D6C0-4F9F-A1E1-737DB294AE35}">
      <dgm:prSet/>
      <dgm:spPr/>
      <dgm:t>
        <a:bodyPr/>
        <a:lstStyle/>
        <a:p>
          <a:endParaRPr lang="en-US"/>
        </a:p>
      </dgm:t>
    </dgm:pt>
    <dgm:pt modelId="{866E136E-F965-454C-9CAD-DB710960620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Louisville &amp; Nashville RR v. </a:t>
          </a:r>
          <a:r>
            <a:rPr lang="en-US" i="1" dirty="0" err="1" smtClean="0">
              <a:solidFill>
                <a:schemeClr val="tx1"/>
              </a:solidFill>
            </a:rPr>
            <a:t>Mottley</a:t>
          </a:r>
          <a:endParaRPr lang="en-US" i="1" dirty="0">
            <a:solidFill>
              <a:schemeClr val="tx1"/>
            </a:solidFill>
          </a:endParaRPr>
        </a:p>
      </dgm:t>
    </dgm:pt>
    <dgm:pt modelId="{980B77F2-DD21-462D-88B2-DF09BFA5CF5E}" type="parTrans" cxnId="{FEF1FE59-F206-4A5D-986C-A4F324F4433E}">
      <dgm:prSet/>
      <dgm:spPr/>
      <dgm:t>
        <a:bodyPr/>
        <a:lstStyle/>
        <a:p>
          <a:endParaRPr lang="en-US"/>
        </a:p>
      </dgm:t>
    </dgm:pt>
    <dgm:pt modelId="{618FC1CF-E058-4330-BE54-37878DABC3A0}" type="sibTrans" cxnId="{FEF1FE59-F206-4A5D-986C-A4F324F4433E}">
      <dgm:prSet/>
      <dgm:spPr/>
      <dgm:t>
        <a:bodyPr/>
        <a:lstStyle/>
        <a:p>
          <a:endParaRPr lang="en-US"/>
        </a:p>
      </dgm:t>
    </dgm:pt>
    <dgm:pt modelId="{08AECDC6-D03A-4638-AB10-34CC26C84A96}">
      <dgm:prSet phldrT="[Text]"/>
      <dgm:spPr>
        <a:solidFill>
          <a:schemeClr val="tx1"/>
        </a:solidFill>
      </dgm:spPr>
      <dgm:t>
        <a:bodyPr/>
        <a:lstStyle/>
        <a:p>
          <a:r>
            <a:rPr lang="en-US" i="1" dirty="0" smtClean="0"/>
            <a:t>United Mine Workers v. Gibbs</a:t>
          </a:r>
          <a:endParaRPr lang="en-US" i="1" dirty="0"/>
        </a:p>
      </dgm:t>
    </dgm:pt>
    <dgm:pt modelId="{76F6F33B-0B3D-4B32-BEFC-FAF4E448BB0F}" type="parTrans" cxnId="{E05605E9-81EA-4822-BAF2-5CDFBD168EDC}">
      <dgm:prSet/>
      <dgm:spPr/>
      <dgm:t>
        <a:bodyPr/>
        <a:lstStyle/>
        <a:p>
          <a:endParaRPr lang="en-US"/>
        </a:p>
      </dgm:t>
    </dgm:pt>
    <dgm:pt modelId="{966B5F6C-1D27-4338-83F6-BE215C811E28}" type="sibTrans" cxnId="{E05605E9-81EA-4822-BAF2-5CDFBD168EDC}">
      <dgm:prSet/>
      <dgm:spPr/>
      <dgm:t>
        <a:bodyPr/>
        <a:lstStyle/>
        <a:p>
          <a:endParaRPr lang="en-US"/>
        </a:p>
      </dgm:t>
    </dgm:pt>
    <dgm:pt modelId="{22CC2655-B9FB-4B7E-9BBB-F5AA1B754054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Atlantic Marine Constr. Co. v. U.S. Dist. Ct.</a:t>
          </a:r>
          <a:endParaRPr lang="en-US" i="1" dirty="0">
            <a:solidFill>
              <a:schemeClr val="tx1"/>
            </a:solidFill>
          </a:endParaRPr>
        </a:p>
      </dgm:t>
    </dgm:pt>
    <dgm:pt modelId="{2BAB5574-284C-4429-AAC7-72D78EDFFE7A}" type="parTrans" cxnId="{A824BD8D-78F0-4375-8523-1CEC894C1676}">
      <dgm:prSet/>
      <dgm:spPr/>
      <dgm:t>
        <a:bodyPr/>
        <a:lstStyle/>
        <a:p>
          <a:endParaRPr lang="en-US"/>
        </a:p>
      </dgm:t>
    </dgm:pt>
    <dgm:pt modelId="{1A5F1B13-F84C-40ED-8CED-67930AF141B7}" type="sibTrans" cxnId="{A824BD8D-78F0-4375-8523-1CEC894C1676}">
      <dgm:prSet/>
      <dgm:spPr/>
      <dgm:t>
        <a:bodyPr/>
        <a:lstStyle/>
        <a:p>
          <a:endParaRPr lang="en-US"/>
        </a:p>
      </dgm:t>
    </dgm:pt>
    <dgm:pt modelId="{5A71425D-889F-41C4-ABAA-0BEAC8047E2F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Celotex v. </a:t>
          </a:r>
          <a:r>
            <a:rPr lang="en-US" i="1" dirty="0" err="1" smtClean="0">
              <a:solidFill>
                <a:schemeClr val="tx1"/>
              </a:solidFill>
            </a:rPr>
            <a:t>Catrett</a:t>
          </a:r>
          <a:endParaRPr lang="en-US" i="1" dirty="0">
            <a:solidFill>
              <a:schemeClr val="tx1"/>
            </a:solidFill>
          </a:endParaRPr>
        </a:p>
      </dgm:t>
    </dgm:pt>
    <dgm:pt modelId="{EF3807DB-4A03-40B1-A25A-5B5C1330E3CC}" type="parTrans" cxnId="{119C7CA2-7B98-4860-BE1E-12A00A33CDD0}">
      <dgm:prSet/>
      <dgm:spPr/>
      <dgm:t>
        <a:bodyPr/>
        <a:lstStyle/>
        <a:p>
          <a:endParaRPr lang="en-US"/>
        </a:p>
      </dgm:t>
    </dgm:pt>
    <dgm:pt modelId="{2D7E8FC4-1BFA-473D-8ED8-CC99B34854DC}" type="sibTrans" cxnId="{119C7CA2-7B98-4860-BE1E-12A00A33CDD0}">
      <dgm:prSet/>
      <dgm:spPr/>
      <dgm:t>
        <a:bodyPr/>
        <a:lstStyle/>
        <a:p>
          <a:endParaRPr lang="en-US"/>
        </a:p>
      </dgm:t>
    </dgm:pt>
    <dgm:pt modelId="{91E746E6-03A2-42CD-952C-EAFD4DC5F119}">
      <dgm:prSet/>
      <dgm:spPr>
        <a:solidFill>
          <a:srgbClr val="002060"/>
        </a:solidFill>
      </dgm:spPr>
      <dgm:t>
        <a:bodyPr/>
        <a:lstStyle/>
        <a:p>
          <a:r>
            <a:rPr lang="en-US" i="1" dirty="0" smtClean="0"/>
            <a:t>Int’l Shoe v. Washington</a:t>
          </a:r>
          <a:endParaRPr lang="en-US" i="1" dirty="0"/>
        </a:p>
      </dgm:t>
    </dgm:pt>
    <dgm:pt modelId="{670FEC88-8D29-4248-BA22-E26F48B7B0F2}" type="parTrans" cxnId="{FB094F97-299D-4A1E-AFD5-780C10CF0EFD}">
      <dgm:prSet/>
      <dgm:spPr/>
      <dgm:t>
        <a:bodyPr/>
        <a:lstStyle/>
        <a:p>
          <a:endParaRPr lang="en-US"/>
        </a:p>
      </dgm:t>
    </dgm:pt>
    <dgm:pt modelId="{91B23CAB-AE64-46E6-A85D-BC28C1812162}" type="sibTrans" cxnId="{FB094F97-299D-4A1E-AFD5-780C10CF0EFD}">
      <dgm:prSet/>
      <dgm:spPr/>
      <dgm:t>
        <a:bodyPr/>
        <a:lstStyle/>
        <a:p>
          <a:endParaRPr lang="en-US"/>
        </a:p>
      </dgm:t>
    </dgm:pt>
    <dgm:pt modelId="{1921D2DA-99A3-4CD0-AD9A-EA76A658FC72}">
      <dgm:prSet/>
      <dgm:spPr>
        <a:solidFill>
          <a:schemeClr val="tx1"/>
        </a:solidFill>
      </dgm:spPr>
      <dgm:t>
        <a:bodyPr/>
        <a:lstStyle/>
        <a:p>
          <a:r>
            <a:rPr lang="en-US" i="1" dirty="0" smtClean="0"/>
            <a:t>Hickman v. Taylor</a:t>
          </a:r>
          <a:endParaRPr lang="en-US" i="1" dirty="0"/>
        </a:p>
      </dgm:t>
    </dgm:pt>
    <dgm:pt modelId="{8460BEC2-1A5A-4F9C-83B7-0BBCBCC73C41}" type="parTrans" cxnId="{BA9E1C22-A3C4-433E-BAC2-B88206268B6F}">
      <dgm:prSet/>
      <dgm:spPr/>
      <dgm:t>
        <a:bodyPr/>
        <a:lstStyle/>
        <a:p>
          <a:endParaRPr lang="en-US"/>
        </a:p>
      </dgm:t>
    </dgm:pt>
    <dgm:pt modelId="{E9505F27-ACB9-45CA-9F69-48F63F899805}" type="sibTrans" cxnId="{BA9E1C22-A3C4-433E-BAC2-B88206268B6F}">
      <dgm:prSet/>
      <dgm:spPr/>
      <dgm:t>
        <a:bodyPr/>
        <a:lstStyle/>
        <a:p>
          <a:endParaRPr lang="en-US"/>
        </a:p>
      </dgm:t>
    </dgm:pt>
    <dgm:pt modelId="{D75DEC48-7627-48FC-8C56-3A4511D6A8F9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i="1" dirty="0" err="1" smtClean="0">
              <a:solidFill>
                <a:schemeClr val="tx1"/>
              </a:solidFill>
            </a:rPr>
            <a:t>Twombly</a:t>
          </a:r>
          <a:r>
            <a:rPr lang="en-US" i="1" dirty="0" smtClean="0">
              <a:solidFill>
                <a:schemeClr val="tx1"/>
              </a:solidFill>
            </a:rPr>
            <a:t>/Iqbal</a:t>
          </a:r>
          <a:endParaRPr lang="en-US" i="1" dirty="0">
            <a:solidFill>
              <a:schemeClr val="tx1"/>
            </a:solidFill>
          </a:endParaRPr>
        </a:p>
      </dgm:t>
    </dgm:pt>
    <dgm:pt modelId="{F44FD4E5-8610-4B23-B2C7-B5D78319189C}" type="parTrans" cxnId="{4F3B5C7B-5B01-4F20-8FC1-8AFAE092071D}">
      <dgm:prSet/>
      <dgm:spPr/>
      <dgm:t>
        <a:bodyPr/>
        <a:lstStyle/>
        <a:p>
          <a:endParaRPr lang="en-US"/>
        </a:p>
      </dgm:t>
    </dgm:pt>
    <dgm:pt modelId="{C4E61049-19A5-479A-BDAC-A78DF5761C80}" type="sibTrans" cxnId="{4F3B5C7B-5B01-4F20-8FC1-8AFAE092071D}">
      <dgm:prSet/>
      <dgm:spPr/>
      <dgm:t>
        <a:bodyPr/>
        <a:lstStyle/>
        <a:p>
          <a:endParaRPr lang="en-US"/>
        </a:p>
      </dgm:t>
    </dgm:pt>
    <dgm:pt modelId="{F88BF423-7805-4E6B-BD24-4F253DD7C9D1}">
      <dgm:prSet/>
      <dgm:spPr>
        <a:solidFill>
          <a:srgbClr val="002060"/>
        </a:solidFill>
      </dgm:spPr>
      <dgm:t>
        <a:bodyPr/>
        <a:lstStyle/>
        <a:p>
          <a:r>
            <a:rPr lang="en-US" i="1" dirty="0" smtClean="0"/>
            <a:t>Hansberry v. Lee</a:t>
          </a:r>
          <a:endParaRPr lang="en-US" i="1" dirty="0"/>
        </a:p>
      </dgm:t>
    </dgm:pt>
    <dgm:pt modelId="{7A6C4395-5BBE-4FF2-89E7-FB7CF4FB8A76}" type="parTrans" cxnId="{19069DEF-C79C-4F9D-B8C5-E5358527B5E1}">
      <dgm:prSet/>
      <dgm:spPr/>
      <dgm:t>
        <a:bodyPr/>
        <a:lstStyle/>
        <a:p>
          <a:endParaRPr lang="en-US"/>
        </a:p>
      </dgm:t>
    </dgm:pt>
    <dgm:pt modelId="{7E94359C-F3BE-484B-B464-A4DC7A8AA5D4}" type="sibTrans" cxnId="{19069DEF-C79C-4F9D-B8C5-E5358527B5E1}">
      <dgm:prSet/>
      <dgm:spPr/>
      <dgm:t>
        <a:bodyPr/>
        <a:lstStyle/>
        <a:p>
          <a:endParaRPr lang="en-US"/>
        </a:p>
      </dgm:t>
    </dgm:pt>
    <dgm:pt modelId="{8298F20D-2F0D-467B-9C1C-113E76118319}" type="pres">
      <dgm:prSet presAssocID="{366A4111-DCCB-42DA-A004-19230A507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17C30-20D5-455A-8DEA-E80CD16C0A74}" type="pres">
      <dgm:prSet presAssocID="{EC1DD9E1-AF17-41FC-876B-4DF3212E80F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7300A-C8C5-47A2-9CBE-781CEC577E2F}" type="pres">
      <dgm:prSet presAssocID="{40B955E8-7CD3-4751-A142-093CBB24D348}" presName="sibTrans" presStyleCnt="0"/>
      <dgm:spPr/>
    </dgm:pt>
    <dgm:pt modelId="{AE39A610-86DE-45E4-882F-15E6BD8328DD}" type="pres">
      <dgm:prSet presAssocID="{5A71425D-889F-41C4-ABAA-0BEAC8047E2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E712D-2BBD-408E-8BFB-EC899364BFD8}" type="pres">
      <dgm:prSet presAssocID="{2D7E8FC4-1BFA-473D-8ED8-CC99B34854DC}" presName="sibTrans" presStyleCnt="0"/>
      <dgm:spPr/>
    </dgm:pt>
    <dgm:pt modelId="{DF325AD3-AC8A-4792-A78B-26BFB72491D9}" type="pres">
      <dgm:prSet presAssocID="{91E746E6-03A2-42CD-952C-EAFD4DC5F11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2262E-8F3E-4ADE-9ED4-0955F98B84AF}" type="pres">
      <dgm:prSet presAssocID="{91B23CAB-AE64-46E6-A85D-BC28C1812162}" presName="sibTrans" presStyleCnt="0"/>
      <dgm:spPr/>
    </dgm:pt>
    <dgm:pt modelId="{0454DA23-C83D-4069-B364-A5491E973830}" type="pres">
      <dgm:prSet presAssocID="{1921D2DA-99A3-4CD0-AD9A-EA76A658FC72}" presName="node" presStyleLbl="node1" presStyleIdx="3" presStyleCnt="10" custLinFactNeighborX="531" custLinFactNeighborY="-3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77504-EDD2-4B5B-829B-E8B8FCF9AED4}" type="pres">
      <dgm:prSet presAssocID="{E9505F27-ACB9-45CA-9F69-48F63F899805}" presName="sibTrans" presStyleCnt="0"/>
      <dgm:spPr/>
    </dgm:pt>
    <dgm:pt modelId="{502F731D-6E88-4EFC-B5A4-CAF4D5863C6D}" type="pres">
      <dgm:prSet presAssocID="{D75DEC48-7627-48FC-8C56-3A4511D6A8F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2D6F3-BB0D-47FE-BB84-78A7C6041465}" type="pres">
      <dgm:prSet presAssocID="{C4E61049-19A5-479A-BDAC-A78DF5761C80}" presName="sibTrans" presStyleCnt="0"/>
      <dgm:spPr/>
    </dgm:pt>
    <dgm:pt modelId="{0D8FEA86-AEC5-497D-A997-6E3715954B22}" type="pres">
      <dgm:prSet presAssocID="{F88BF423-7805-4E6B-BD24-4F253DD7C9D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14715-987E-43C1-A8B5-60186D2FA836}" type="pres">
      <dgm:prSet presAssocID="{7E94359C-F3BE-484B-B464-A4DC7A8AA5D4}" presName="sibTrans" presStyleCnt="0"/>
      <dgm:spPr/>
    </dgm:pt>
    <dgm:pt modelId="{80F512A4-2947-4C5D-9134-22F78930A5AD}" type="pres">
      <dgm:prSet presAssocID="{5D03629C-FA73-4BED-BC4F-149F3AFB7DA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E6F46-8B17-4186-86F0-330A68617595}" type="pres">
      <dgm:prSet presAssocID="{F53AA907-B366-414A-AA51-611B46E1ECB9}" presName="sibTrans" presStyleCnt="0"/>
      <dgm:spPr/>
    </dgm:pt>
    <dgm:pt modelId="{827DF086-851A-4C79-ABF5-332FBD04086C}" type="pres">
      <dgm:prSet presAssocID="{866E136E-F965-454C-9CAD-DB710960620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33A56-8650-4321-85E2-8BDAA821BC82}" type="pres">
      <dgm:prSet presAssocID="{618FC1CF-E058-4330-BE54-37878DABC3A0}" presName="sibTrans" presStyleCnt="0"/>
      <dgm:spPr/>
    </dgm:pt>
    <dgm:pt modelId="{9D8B64E1-8C40-4010-9CED-E5E103956941}" type="pres">
      <dgm:prSet presAssocID="{08AECDC6-D03A-4638-AB10-34CC26C84A9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5B9E2-4635-4720-B4AD-1D86BD06B9DF}" type="pres">
      <dgm:prSet presAssocID="{966B5F6C-1D27-4338-83F6-BE215C811E28}" presName="sibTrans" presStyleCnt="0"/>
      <dgm:spPr/>
    </dgm:pt>
    <dgm:pt modelId="{C238DA04-015A-4F50-B957-E72AE4129AB2}" type="pres">
      <dgm:prSet presAssocID="{22CC2655-B9FB-4B7E-9BBB-F5AA1B75405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A61D9-D693-4D6B-810B-DA5B3BE4F391}" type="presOf" srcId="{5A71425D-889F-41C4-ABAA-0BEAC8047E2F}" destId="{AE39A610-86DE-45E4-882F-15E6BD8328DD}" srcOrd="0" destOrd="0" presId="urn:microsoft.com/office/officeart/2005/8/layout/default"/>
    <dgm:cxn modelId="{BB1D9BBF-D6C0-4F9F-A1E1-737DB294AE35}" srcId="{366A4111-DCCB-42DA-A004-19230A507559}" destId="{5D03629C-FA73-4BED-BC4F-149F3AFB7DA6}" srcOrd="6" destOrd="0" parTransId="{60EBF035-9660-4143-8498-6EC0067E02DC}" sibTransId="{F53AA907-B366-414A-AA51-611B46E1ECB9}"/>
    <dgm:cxn modelId="{19069DEF-C79C-4F9D-B8C5-E5358527B5E1}" srcId="{366A4111-DCCB-42DA-A004-19230A507559}" destId="{F88BF423-7805-4E6B-BD24-4F253DD7C9D1}" srcOrd="5" destOrd="0" parTransId="{7A6C4395-5BBE-4FF2-89E7-FB7CF4FB8A76}" sibTransId="{7E94359C-F3BE-484B-B464-A4DC7A8AA5D4}"/>
    <dgm:cxn modelId="{B30BC011-964F-4F6B-ACC8-D52E1A8216C0}" type="presOf" srcId="{22CC2655-B9FB-4B7E-9BBB-F5AA1B754054}" destId="{C238DA04-015A-4F50-B957-E72AE4129AB2}" srcOrd="0" destOrd="0" presId="urn:microsoft.com/office/officeart/2005/8/layout/default"/>
    <dgm:cxn modelId="{0FA3DE89-3052-48C5-8B01-1952A05F12A4}" type="presOf" srcId="{EC1DD9E1-AF17-41FC-876B-4DF3212E80FD}" destId="{93217C30-20D5-455A-8DEA-E80CD16C0A74}" srcOrd="0" destOrd="0" presId="urn:microsoft.com/office/officeart/2005/8/layout/default"/>
    <dgm:cxn modelId="{B846F43A-71A0-47D0-855F-B1C517B46736}" type="presOf" srcId="{D75DEC48-7627-48FC-8C56-3A4511D6A8F9}" destId="{502F731D-6E88-4EFC-B5A4-CAF4D5863C6D}" srcOrd="0" destOrd="0" presId="urn:microsoft.com/office/officeart/2005/8/layout/default"/>
    <dgm:cxn modelId="{5C331775-5F7B-4B57-A856-2E0018C71CE8}" type="presOf" srcId="{08AECDC6-D03A-4638-AB10-34CC26C84A96}" destId="{9D8B64E1-8C40-4010-9CED-E5E103956941}" srcOrd="0" destOrd="0" presId="urn:microsoft.com/office/officeart/2005/8/layout/default"/>
    <dgm:cxn modelId="{119C7CA2-7B98-4860-BE1E-12A00A33CDD0}" srcId="{366A4111-DCCB-42DA-A004-19230A507559}" destId="{5A71425D-889F-41C4-ABAA-0BEAC8047E2F}" srcOrd="1" destOrd="0" parTransId="{EF3807DB-4A03-40B1-A25A-5B5C1330E3CC}" sibTransId="{2D7E8FC4-1BFA-473D-8ED8-CC99B34854DC}"/>
    <dgm:cxn modelId="{F5CEA0E0-AE3A-4D16-9EC5-A13F2060AD35}" type="presOf" srcId="{866E136E-F965-454C-9CAD-DB7109606203}" destId="{827DF086-851A-4C79-ABF5-332FBD04086C}" srcOrd="0" destOrd="0" presId="urn:microsoft.com/office/officeart/2005/8/layout/default"/>
    <dgm:cxn modelId="{8130F940-4911-4CC6-BF99-F87B6F8FC63A}" type="presOf" srcId="{91E746E6-03A2-42CD-952C-EAFD4DC5F119}" destId="{DF325AD3-AC8A-4792-A78B-26BFB72491D9}" srcOrd="0" destOrd="0" presId="urn:microsoft.com/office/officeart/2005/8/layout/default"/>
    <dgm:cxn modelId="{4F3B5C7B-5B01-4F20-8FC1-8AFAE092071D}" srcId="{366A4111-DCCB-42DA-A004-19230A507559}" destId="{D75DEC48-7627-48FC-8C56-3A4511D6A8F9}" srcOrd="4" destOrd="0" parTransId="{F44FD4E5-8610-4B23-B2C7-B5D78319189C}" sibTransId="{C4E61049-19A5-479A-BDAC-A78DF5761C80}"/>
    <dgm:cxn modelId="{FEF1FE59-F206-4A5D-986C-A4F324F4433E}" srcId="{366A4111-DCCB-42DA-A004-19230A507559}" destId="{866E136E-F965-454C-9CAD-DB7109606203}" srcOrd="7" destOrd="0" parTransId="{980B77F2-DD21-462D-88B2-DF09BFA5CF5E}" sibTransId="{618FC1CF-E058-4330-BE54-37878DABC3A0}"/>
    <dgm:cxn modelId="{D534D282-3220-4635-90BD-AC506C09DA21}" type="presOf" srcId="{5D03629C-FA73-4BED-BC4F-149F3AFB7DA6}" destId="{80F512A4-2947-4C5D-9134-22F78930A5AD}" srcOrd="0" destOrd="0" presId="urn:microsoft.com/office/officeart/2005/8/layout/default"/>
    <dgm:cxn modelId="{E05605E9-81EA-4822-BAF2-5CDFBD168EDC}" srcId="{366A4111-DCCB-42DA-A004-19230A507559}" destId="{08AECDC6-D03A-4638-AB10-34CC26C84A96}" srcOrd="8" destOrd="0" parTransId="{76F6F33B-0B3D-4B32-BEFC-FAF4E448BB0F}" sibTransId="{966B5F6C-1D27-4338-83F6-BE215C811E28}"/>
    <dgm:cxn modelId="{A824BD8D-78F0-4375-8523-1CEC894C1676}" srcId="{366A4111-DCCB-42DA-A004-19230A507559}" destId="{22CC2655-B9FB-4B7E-9BBB-F5AA1B754054}" srcOrd="9" destOrd="0" parTransId="{2BAB5574-284C-4429-AAC7-72D78EDFFE7A}" sibTransId="{1A5F1B13-F84C-40ED-8CED-67930AF141B7}"/>
    <dgm:cxn modelId="{BA9E1C22-A3C4-433E-BAC2-B88206268B6F}" srcId="{366A4111-DCCB-42DA-A004-19230A507559}" destId="{1921D2DA-99A3-4CD0-AD9A-EA76A658FC72}" srcOrd="3" destOrd="0" parTransId="{8460BEC2-1A5A-4F9C-83B7-0BBCBCC73C41}" sibTransId="{E9505F27-ACB9-45CA-9F69-48F63F899805}"/>
    <dgm:cxn modelId="{E25ABBB3-7710-473D-B561-E2E672665C64}" type="presOf" srcId="{1921D2DA-99A3-4CD0-AD9A-EA76A658FC72}" destId="{0454DA23-C83D-4069-B364-A5491E973830}" srcOrd="0" destOrd="0" presId="urn:microsoft.com/office/officeart/2005/8/layout/default"/>
    <dgm:cxn modelId="{F5F0117C-4711-4363-853B-0A3C436BEBE1}" type="presOf" srcId="{366A4111-DCCB-42DA-A004-19230A507559}" destId="{8298F20D-2F0D-467B-9C1C-113E76118319}" srcOrd="0" destOrd="0" presId="urn:microsoft.com/office/officeart/2005/8/layout/default"/>
    <dgm:cxn modelId="{E33AFAE6-F6EB-4542-8F05-E7646B4DE10F}" srcId="{366A4111-DCCB-42DA-A004-19230A507559}" destId="{EC1DD9E1-AF17-41FC-876B-4DF3212E80FD}" srcOrd="0" destOrd="0" parTransId="{6F29A228-502C-467E-B9A5-35B0D44F51AF}" sibTransId="{40B955E8-7CD3-4751-A142-093CBB24D348}"/>
    <dgm:cxn modelId="{7BF899A5-397F-4EE1-84A9-627C8F9340C1}" type="presOf" srcId="{F88BF423-7805-4E6B-BD24-4F253DD7C9D1}" destId="{0D8FEA86-AEC5-497D-A997-6E3715954B22}" srcOrd="0" destOrd="0" presId="urn:microsoft.com/office/officeart/2005/8/layout/default"/>
    <dgm:cxn modelId="{FB094F97-299D-4A1E-AFD5-780C10CF0EFD}" srcId="{366A4111-DCCB-42DA-A004-19230A507559}" destId="{91E746E6-03A2-42CD-952C-EAFD4DC5F119}" srcOrd="2" destOrd="0" parTransId="{670FEC88-8D29-4248-BA22-E26F48B7B0F2}" sibTransId="{91B23CAB-AE64-46E6-A85D-BC28C1812162}"/>
    <dgm:cxn modelId="{E7072643-54D5-43EA-B8D0-20AC363A57DC}" type="presParOf" srcId="{8298F20D-2F0D-467B-9C1C-113E76118319}" destId="{93217C30-20D5-455A-8DEA-E80CD16C0A74}" srcOrd="0" destOrd="0" presId="urn:microsoft.com/office/officeart/2005/8/layout/default"/>
    <dgm:cxn modelId="{99C551A6-A824-4052-B1F4-5DB7889B9B75}" type="presParOf" srcId="{8298F20D-2F0D-467B-9C1C-113E76118319}" destId="{6327300A-C8C5-47A2-9CBE-781CEC577E2F}" srcOrd="1" destOrd="0" presId="urn:microsoft.com/office/officeart/2005/8/layout/default"/>
    <dgm:cxn modelId="{798F1FE8-DFFA-4E4A-9C93-22BBB55228A1}" type="presParOf" srcId="{8298F20D-2F0D-467B-9C1C-113E76118319}" destId="{AE39A610-86DE-45E4-882F-15E6BD8328DD}" srcOrd="2" destOrd="0" presId="urn:microsoft.com/office/officeart/2005/8/layout/default"/>
    <dgm:cxn modelId="{54C95C89-A083-44C0-8265-531432441DED}" type="presParOf" srcId="{8298F20D-2F0D-467B-9C1C-113E76118319}" destId="{D49E712D-2BBD-408E-8BFB-EC899364BFD8}" srcOrd="3" destOrd="0" presId="urn:microsoft.com/office/officeart/2005/8/layout/default"/>
    <dgm:cxn modelId="{2EDC412D-B655-46FD-A24A-23A3A1DC1D7C}" type="presParOf" srcId="{8298F20D-2F0D-467B-9C1C-113E76118319}" destId="{DF325AD3-AC8A-4792-A78B-26BFB72491D9}" srcOrd="4" destOrd="0" presId="urn:microsoft.com/office/officeart/2005/8/layout/default"/>
    <dgm:cxn modelId="{9F30A1AB-9202-434C-B4D6-2179F9585BE6}" type="presParOf" srcId="{8298F20D-2F0D-467B-9C1C-113E76118319}" destId="{5E82262E-8F3E-4ADE-9ED4-0955F98B84AF}" srcOrd="5" destOrd="0" presId="urn:microsoft.com/office/officeart/2005/8/layout/default"/>
    <dgm:cxn modelId="{329C9481-3C1E-4BB6-961C-4ECAFC550479}" type="presParOf" srcId="{8298F20D-2F0D-467B-9C1C-113E76118319}" destId="{0454DA23-C83D-4069-B364-A5491E973830}" srcOrd="6" destOrd="0" presId="urn:microsoft.com/office/officeart/2005/8/layout/default"/>
    <dgm:cxn modelId="{47D58ABB-00BF-410A-A642-ACD6C3C921B8}" type="presParOf" srcId="{8298F20D-2F0D-467B-9C1C-113E76118319}" destId="{5D677504-EDD2-4B5B-829B-E8B8FCF9AED4}" srcOrd="7" destOrd="0" presId="urn:microsoft.com/office/officeart/2005/8/layout/default"/>
    <dgm:cxn modelId="{DCF746B3-5596-446E-8D30-EAAEB62D4700}" type="presParOf" srcId="{8298F20D-2F0D-467B-9C1C-113E76118319}" destId="{502F731D-6E88-4EFC-B5A4-CAF4D5863C6D}" srcOrd="8" destOrd="0" presId="urn:microsoft.com/office/officeart/2005/8/layout/default"/>
    <dgm:cxn modelId="{49E7EE80-7BDA-45CA-9292-A8AE6CC377AB}" type="presParOf" srcId="{8298F20D-2F0D-467B-9C1C-113E76118319}" destId="{5E22D6F3-BB0D-47FE-BB84-78A7C6041465}" srcOrd="9" destOrd="0" presId="urn:microsoft.com/office/officeart/2005/8/layout/default"/>
    <dgm:cxn modelId="{857F69FB-BC59-4433-84C5-D4A3C7785C4A}" type="presParOf" srcId="{8298F20D-2F0D-467B-9C1C-113E76118319}" destId="{0D8FEA86-AEC5-497D-A997-6E3715954B22}" srcOrd="10" destOrd="0" presId="urn:microsoft.com/office/officeart/2005/8/layout/default"/>
    <dgm:cxn modelId="{36EAD804-AA0E-46A8-B348-8FF337F117A1}" type="presParOf" srcId="{8298F20D-2F0D-467B-9C1C-113E76118319}" destId="{13814715-987E-43C1-A8B5-60186D2FA836}" srcOrd="11" destOrd="0" presId="urn:microsoft.com/office/officeart/2005/8/layout/default"/>
    <dgm:cxn modelId="{F82A8453-B8AF-40A2-922C-8D4EF5C0F303}" type="presParOf" srcId="{8298F20D-2F0D-467B-9C1C-113E76118319}" destId="{80F512A4-2947-4C5D-9134-22F78930A5AD}" srcOrd="12" destOrd="0" presId="urn:microsoft.com/office/officeart/2005/8/layout/default"/>
    <dgm:cxn modelId="{787D19E5-737F-4A4E-97FB-F987A0F4CA62}" type="presParOf" srcId="{8298F20D-2F0D-467B-9C1C-113E76118319}" destId="{753E6F46-8B17-4186-86F0-330A68617595}" srcOrd="13" destOrd="0" presId="urn:microsoft.com/office/officeart/2005/8/layout/default"/>
    <dgm:cxn modelId="{4365ACC8-D4F5-4E1D-9CA7-8A13EF496491}" type="presParOf" srcId="{8298F20D-2F0D-467B-9C1C-113E76118319}" destId="{827DF086-851A-4C79-ABF5-332FBD04086C}" srcOrd="14" destOrd="0" presId="urn:microsoft.com/office/officeart/2005/8/layout/default"/>
    <dgm:cxn modelId="{DEAA48AD-7E4A-4E55-9D4B-C6F1C2253617}" type="presParOf" srcId="{8298F20D-2F0D-467B-9C1C-113E76118319}" destId="{95333A56-8650-4321-85E2-8BDAA821BC82}" srcOrd="15" destOrd="0" presId="urn:microsoft.com/office/officeart/2005/8/layout/default"/>
    <dgm:cxn modelId="{4CAA946B-6AE1-4CF7-B76B-F1E3B2B66631}" type="presParOf" srcId="{8298F20D-2F0D-467B-9C1C-113E76118319}" destId="{9D8B64E1-8C40-4010-9CED-E5E103956941}" srcOrd="16" destOrd="0" presId="urn:microsoft.com/office/officeart/2005/8/layout/default"/>
    <dgm:cxn modelId="{5D5A7F10-EB23-4556-8DB0-8FA24C93AAC2}" type="presParOf" srcId="{8298F20D-2F0D-467B-9C1C-113E76118319}" destId="{68D5B9E2-4635-4720-B4AD-1D86BD06B9DF}" srcOrd="17" destOrd="0" presId="urn:microsoft.com/office/officeart/2005/8/layout/default"/>
    <dgm:cxn modelId="{101DC88B-2F08-4B08-8E52-EBF19FE76868}" type="presParOf" srcId="{8298F20D-2F0D-467B-9C1C-113E76118319}" destId="{C238DA04-015A-4F50-B957-E72AE4129AB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29EB04-2C51-1641-9B37-43CB66339092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AFAB63-A5C4-C54D-8D9F-E3C98C6B35CF}">
      <dgm:prSet phldrT="[Text]" custT="1"/>
      <dgm:spPr>
        <a:solidFill>
          <a:schemeClr val="accent2"/>
        </a:solidFill>
        <a:ln>
          <a:solidFill>
            <a:srgbClr val="F1E5A7"/>
          </a:solidFill>
        </a:ln>
      </dgm:spPr>
      <dgm:t>
        <a:bodyPr/>
        <a:lstStyle/>
        <a:p>
          <a:r>
            <a:rPr lang="en-US" sz="4400" dirty="0" smtClean="0">
              <a:solidFill>
                <a:srgbClr val="F1E5A7"/>
              </a:solidFill>
              <a:latin typeface="Source Sans Pro"/>
              <a:cs typeface="Source Sans Pro"/>
            </a:rPr>
            <a:t>YES</a:t>
          </a:r>
          <a:endParaRPr lang="en-US" sz="4400" dirty="0">
            <a:solidFill>
              <a:srgbClr val="F1E5A7"/>
            </a:solidFill>
            <a:latin typeface="Source Sans Pro"/>
            <a:cs typeface="Source Sans Pro"/>
          </a:endParaRPr>
        </a:p>
      </dgm:t>
    </dgm:pt>
    <dgm:pt modelId="{53DF1BAD-F6FB-4440-8CF3-53EB82389DC8}" type="parTrans" cxnId="{D1C7F102-92B6-984D-A1B2-F964E3EB3940}">
      <dgm:prSet/>
      <dgm:spPr/>
      <dgm:t>
        <a:bodyPr/>
        <a:lstStyle/>
        <a:p>
          <a:endParaRPr lang="en-US"/>
        </a:p>
      </dgm:t>
    </dgm:pt>
    <dgm:pt modelId="{5F694396-67D1-AB44-A0C4-D10FAB92811C}" type="sibTrans" cxnId="{D1C7F102-92B6-984D-A1B2-F964E3EB3940}">
      <dgm:prSet/>
      <dgm:spPr/>
      <dgm:t>
        <a:bodyPr/>
        <a:lstStyle/>
        <a:p>
          <a:endParaRPr lang="en-US"/>
        </a:p>
      </dgm:t>
    </dgm:pt>
    <dgm:pt modelId="{A7A001C5-6066-4944-8896-4A51F6E8F8D0}">
      <dgm:prSet phldrT="[Text]" custT="1"/>
      <dgm:spPr>
        <a:solidFill>
          <a:srgbClr val="FF0000"/>
        </a:solidFill>
        <a:ln>
          <a:solidFill>
            <a:srgbClr val="F1E5A7"/>
          </a:solidFill>
        </a:ln>
      </dgm:spPr>
      <dgm:t>
        <a:bodyPr/>
        <a:lstStyle/>
        <a:p>
          <a:r>
            <a:rPr lang="en-US" sz="4400" dirty="0" smtClean="0">
              <a:solidFill>
                <a:srgbClr val="F1E5A7"/>
              </a:solidFill>
              <a:latin typeface="Source Sans Pro"/>
              <a:cs typeface="Source Sans Pro"/>
            </a:rPr>
            <a:t>NO</a:t>
          </a:r>
          <a:endParaRPr lang="en-US" sz="4400" dirty="0">
            <a:solidFill>
              <a:srgbClr val="F1E5A7"/>
            </a:solidFill>
            <a:latin typeface="Source Sans Pro"/>
            <a:cs typeface="Source Sans Pro"/>
          </a:endParaRPr>
        </a:p>
      </dgm:t>
    </dgm:pt>
    <dgm:pt modelId="{8200655B-5BF4-6F45-95B6-8B5F91A04185}" type="parTrans" cxnId="{E12C94DE-859E-4A44-9CFD-1572214F00EC}">
      <dgm:prSet/>
      <dgm:spPr/>
      <dgm:t>
        <a:bodyPr/>
        <a:lstStyle/>
        <a:p>
          <a:endParaRPr lang="en-US"/>
        </a:p>
      </dgm:t>
    </dgm:pt>
    <dgm:pt modelId="{0075BF70-FB83-534A-9E3C-284BEB4B5243}" type="sibTrans" cxnId="{E12C94DE-859E-4A44-9CFD-1572214F00EC}">
      <dgm:prSet/>
      <dgm:spPr/>
      <dgm:t>
        <a:bodyPr/>
        <a:lstStyle/>
        <a:p>
          <a:endParaRPr lang="en-US"/>
        </a:p>
      </dgm:t>
    </dgm:pt>
    <dgm:pt modelId="{D68611AF-8A70-3646-A6B7-BD50ED6AE94A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800" b="1" i="1" dirty="0" err="1" smtClean="0">
              <a:solidFill>
                <a:schemeClr val="tx1"/>
              </a:solidFill>
              <a:latin typeface="Source Sans Pro"/>
              <a:cs typeface="Source Sans Pro"/>
            </a:rPr>
            <a:t>Klocke</a:t>
          </a:r>
          <a:r>
            <a:rPr lang="en-US" sz="2800" b="1" i="1" dirty="0" smtClean="0">
              <a:solidFill>
                <a:schemeClr val="tx1"/>
              </a:solidFill>
              <a:latin typeface="Source Sans Pro"/>
              <a:cs typeface="Source Sans Pro"/>
            </a:rPr>
            <a:t> v. Watson </a:t>
          </a:r>
          <a:r>
            <a:rPr lang="en-US" sz="2800" b="1" i="0" dirty="0" smtClean="0">
              <a:solidFill>
                <a:schemeClr val="tx1"/>
              </a:solidFill>
              <a:latin typeface="Source Sans Pro"/>
              <a:cs typeface="Source Sans Pro"/>
            </a:rPr>
            <a:t>(5</a:t>
          </a:r>
          <a:r>
            <a:rPr lang="en-US" sz="2800" b="1" i="0" baseline="30000" dirty="0" smtClean="0">
              <a:solidFill>
                <a:schemeClr val="tx1"/>
              </a:solidFill>
              <a:latin typeface="Source Sans Pro"/>
              <a:cs typeface="Source Sans Pro"/>
            </a:rPr>
            <a:t>th</a:t>
          </a:r>
          <a:r>
            <a:rPr lang="en-US" sz="2800" b="1" i="0" dirty="0" smtClean="0">
              <a:solidFill>
                <a:schemeClr val="tx1"/>
              </a:solidFill>
              <a:latin typeface="Source Sans Pro"/>
              <a:cs typeface="Source Sans Pro"/>
            </a:rPr>
            <a:t> Cir. 8/29/19);</a:t>
          </a:r>
          <a:r>
            <a:rPr lang="en-US" sz="2800" b="1" i="1" dirty="0" smtClean="0">
              <a:solidFill>
                <a:schemeClr val="tx1"/>
              </a:solidFill>
              <a:latin typeface="Source Sans Pro"/>
              <a:cs typeface="Source Sans Pro"/>
            </a:rPr>
            <a:t> Abbas v. Foreign Policy Group </a:t>
          </a:r>
          <a:r>
            <a:rPr lang="en-US" sz="2800" b="1" dirty="0" smtClean="0">
              <a:solidFill>
                <a:schemeClr val="tx1"/>
              </a:solidFill>
              <a:latin typeface="Source Sans Pro"/>
              <a:cs typeface="Source Sans Pro"/>
            </a:rPr>
            <a:t>(D.C. Cir. 2015) 783 F.3d 1328; </a:t>
          </a:r>
          <a:r>
            <a:rPr lang="en-US" sz="2800" b="1" i="1" dirty="0" smtClean="0">
              <a:solidFill>
                <a:schemeClr val="tx1"/>
              </a:solidFill>
              <a:latin typeface="Source Sans Pro"/>
              <a:cs typeface="Source Sans Pro"/>
            </a:rPr>
            <a:t>Carbone v. CNN </a:t>
          </a:r>
          <a:r>
            <a:rPr lang="en-US" sz="2800" b="1" i="0" dirty="0" smtClean="0">
              <a:solidFill>
                <a:schemeClr val="tx1"/>
              </a:solidFill>
              <a:latin typeface="Source Sans Pro"/>
              <a:cs typeface="Source Sans Pro"/>
            </a:rPr>
            <a:t>(11</a:t>
          </a:r>
          <a:r>
            <a:rPr lang="en-US" sz="2800" b="1" i="0" baseline="30000" dirty="0" smtClean="0">
              <a:solidFill>
                <a:schemeClr val="tx1"/>
              </a:solidFill>
              <a:latin typeface="Source Sans Pro"/>
              <a:cs typeface="Source Sans Pro"/>
            </a:rPr>
            <a:t>th</a:t>
          </a:r>
          <a:r>
            <a:rPr lang="en-US" sz="2800" b="1" i="0" dirty="0" smtClean="0">
              <a:solidFill>
                <a:schemeClr val="tx1"/>
              </a:solidFill>
              <a:latin typeface="Source Sans Pro"/>
              <a:cs typeface="Source Sans Pro"/>
            </a:rPr>
            <a:t> Cir. 2018) 910 F.3d 1345; </a:t>
          </a:r>
          <a:r>
            <a:rPr lang="en-US" sz="2800" b="1" i="1" dirty="0" smtClean="0">
              <a:solidFill>
                <a:schemeClr val="tx1"/>
              </a:solidFill>
              <a:latin typeface="Source Sans Pro"/>
              <a:cs typeface="Source Sans Pro"/>
            </a:rPr>
            <a:t>Los Lobos Renewable Power v. </a:t>
          </a:r>
          <a:r>
            <a:rPr lang="en-US" sz="2800" b="1" i="1" dirty="0" err="1" smtClean="0">
              <a:solidFill>
                <a:schemeClr val="tx1"/>
              </a:solidFill>
              <a:latin typeface="Source Sans Pro"/>
              <a:cs typeface="Source Sans Pro"/>
            </a:rPr>
            <a:t>Americulture</a:t>
          </a:r>
          <a:r>
            <a:rPr lang="en-US" sz="2800" b="1" i="1" dirty="0" smtClean="0">
              <a:solidFill>
                <a:schemeClr val="tx1"/>
              </a:solidFill>
              <a:latin typeface="Source Sans Pro"/>
              <a:cs typeface="Source Sans Pro"/>
            </a:rPr>
            <a:t>,</a:t>
          </a:r>
          <a:r>
            <a:rPr lang="en-US" sz="2800" b="1" dirty="0" smtClean="0">
              <a:solidFill>
                <a:schemeClr val="tx1"/>
              </a:solidFill>
              <a:latin typeface="Source Sans Pro"/>
              <a:cs typeface="Source Sans Pro"/>
            </a:rPr>
            <a:t> (10</a:t>
          </a:r>
          <a:r>
            <a:rPr lang="en-US" sz="2800" b="1" baseline="30000" dirty="0" smtClean="0">
              <a:solidFill>
                <a:schemeClr val="tx1"/>
              </a:solidFill>
              <a:latin typeface="Source Sans Pro"/>
              <a:cs typeface="Source Sans Pro"/>
            </a:rPr>
            <a:t>th</a:t>
          </a:r>
          <a:r>
            <a:rPr lang="en-US" sz="2800" b="1" dirty="0" smtClean="0">
              <a:solidFill>
                <a:schemeClr val="tx1"/>
              </a:solidFill>
              <a:latin typeface="Source Sans Pro"/>
              <a:cs typeface="Source Sans Pro"/>
            </a:rPr>
            <a:t> Cir. 2018) 885 F.3d 659</a:t>
          </a:r>
          <a:endParaRPr lang="en-US" sz="2800" b="1" dirty="0">
            <a:solidFill>
              <a:schemeClr val="tx1"/>
            </a:solidFill>
            <a:latin typeface="Source Sans Pro"/>
            <a:cs typeface="Source Sans Pro"/>
          </a:endParaRPr>
        </a:p>
      </dgm:t>
    </dgm:pt>
    <dgm:pt modelId="{062637CD-57C6-3144-9BBA-4F67AD245A93}" type="parTrans" cxnId="{74174EC9-B4F3-284C-83BC-85B046F3110D}">
      <dgm:prSet/>
      <dgm:spPr>
        <a:ln>
          <a:solidFill>
            <a:srgbClr val="F1E5A7"/>
          </a:solidFill>
        </a:ln>
      </dgm:spPr>
      <dgm:t>
        <a:bodyPr/>
        <a:lstStyle/>
        <a:p>
          <a:endParaRPr lang="en-US"/>
        </a:p>
      </dgm:t>
    </dgm:pt>
    <dgm:pt modelId="{1DB1BB73-5446-8846-987E-7BA5FABA0F99}" type="sibTrans" cxnId="{74174EC9-B4F3-284C-83BC-85B046F3110D}">
      <dgm:prSet/>
      <dgm:spPr/>
      <dgm:t>
        <a:bodyPr/>
        <a:lstStyle/>
        <a:p>
          <a:endParaRPr lang="en-US"/>
        </a:p>
      </dgm:t>
    </dgm:pt>
    <dgm:pt modelId="{7127EC1A-CCCD-D44F-B5CE-5A84B3162E51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dirty="0" smtClean="0">
              <a:solidFill>
                <a:srgbClr val="00882B"/>
              </a:solidFill>
              <a:latin typeface="Source Sans Pro"/>
              <a:cs typeface="Source Sans Pro"/>
            </a:rPr>
            <a:t>Planned Parenthood v. Center for Med. Progress (9</a:t>
          </a:r>
          <a:r>
            <a:rPr lang="en-US" sz="2800" b="1" baseline="30000" dirty="0" smtClean="0">
              <a:solidFill>
                <a:srgbClr val="00882B"/>
              </a:solidFill>
              <a:latin typeface="Source Sans Pro"/>
              <a:cs typeface="Source Sans Pro"/>
            </a:rPr>
            <a:t>th</a:t>
          </a:r>
          <a:r>
            <a:rPr lang="en-US" sz="2800" b="1" dirty="0" smtClean="0">
              <a:solidFill>
                <a:srgbClr val="00882B"/>
              </a:solidFill>
              <a:latin typeface="Source Sans Pro"/>
              <a:cs typeface="Source Sans Pro"/>
            </a:rPr>
            <a:t> Cir. 2018); Godin v. </a:t>
          </a:r>
          <a:r>
            <a:rPr lang="en-US" sz="2800" b="1" dirty="0" err="1" smtClean="0">
              <a:solidFill>
                <a:srgbClr val="00882B"/>
              </a:solidFill>
              <a:latin typeface="Source Sans Pro"/>
              <a:cs typeface="Source Sans Pro"/>
            </a:rPr>
            <a:t>Schencks</a:t>
          </a:r>
          <a:r>
            <a:rPr lang="en-US" sz="2800" b="1" dirty="0" smtClean="0">
              <a:solidFill>
                <a:srgbClr val="00882B"/>
              </a:solidFill>
              <a:latin typeface="Source Sans Pro"/>
              <a:cs typeface="Source Sans Pro"/>
            </a:rPr>
            <a:t> (1</a:t>
          </a:r>
          <a:r>
            <a:rPr lang="en-US" sz="2800" b="1" baseline="30000" dirty="0" smtClean="0">
              <a:solidFill>
                <a:srgbClr val="00882B"/>
              </a:solidFill>
              <a:latin typeface="Source Sans Pro"/>
              <a:cs typeface="Source Sans Pro"/>
            </a:rPr>
            <a:t>st</a:t>
          </a:r>
          <a:r>
            <a:rPr lang="en-US" sz="2800" b="1" dirty="0" smtClean="0">
              <a:solidFill>
                <a:srgbClr val="00882B"/>
              </a:solidFill>
              <a:latin typeface="Source Sans Pro"/>
              <a:cs typeface="Source Sans Pro"/>
            </a:rPr>
            <a:t> Cir. 2010) 629 F.3d 79</a:t>
          </a:r>
          <a:endParaRPr lang="en-US" sz="2800" b="1" dirty="0">
            <a:solidFill>
              <a:schemeClr val="accent2"/>
            </a:solidFill>
            <a:latin typeface="Source Sans Pro"/>
            <a:cs typeface="Source Sans Pro"/>
          </a:endParaRPr>
        </a:p>
      </dgm:t>
    </dgm:pt>
    <dgm:pt modelId="{65812D3E-F1F6-3C42-838B-90A9F0108E13}" type="sibTrans" cxnId="{16480B04-FAA1-5C49-9C36-8871F0F796C0}">
      <dgm:prSet/>
      <dgm:spPr/>
      <dgm:t>
        <a:bodyPr/>
        <a:lstStyle/>
        <a:p>
          <a:endParaRPr lang="en-US"/>
        </a:p>
      </dgm:t>
    </dgm:pt>
    <dgm:pt modelId="{1F5E3B46-5427-4E4F-9416-20F1F8A2970C}" type="parTrans" cxnId="{16480B04-FAA1-5C49-9C36-8871F0F796C0}">
      <dgm:prSet/>
      <dgm:spPr/>
      <dgm:t>
        <a:bodyPr/>
        <a:lstStyle/>
        <a:p>
          <a:endParaRPr lang="en-US"/>
        </a:p>
      </dgm:t>
    </dgm:pt>
    <dgm:pt modelId="{3787529E-80F7-724F-8471-35CA500D1FFB}" type="pres">
      <dgm:prSet presAssocID="{BA29EB04-2C51-1641-9B37-43CB663390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FE5A63-9B49-1147-8B55-CDACCC721E11}" type="pres">
      <dgm:prSet presAssocID="{C3AFAB63-A5C4-C54D-8D9F-E3C98C6B35CF}" presName="root" presStyleCnt="0"/>
      <dgm:spPr/>
    </dgm:pt>
    <dgm:pt modelId="{64E821D0-BD31-5A48-8F3F-EA85C3119EA4}" type="pres">
      <dgm:prSet presAssocID="{C3AFAB63-A5C4-C54D-8D9F-E3C98C6B35CF}" presName="rootComposite" presStyleCnt="0"/>
      <dgm:spPr/>
    </dgm:pt>
    <dgm:pt modelId="{92E826BE-2614-724F-B9F7-129C8F89976B}" type="pres">
      <dgm:prSet presAssocID="{C3AFAB63-A5C4-C54D-8D9F-E3C98C6B35CF}" presName="rootText" presStyleLbl="node1" presStyleIdx="0" presStyleCnt="2"/>
      <dgm:spPr/>
      <dgm:t>
        <a:bodyPr/>
        <a:lstStyle/>
        <a:p>
          <a:endParaRPr lang="en-US"/>
        </a:p>
      </dgm:t>
    </dgm:pt>
    <dgm:pt modelId="{2E7A7B46-6176-FD4A-97FB-9803B06A4717}" type="pres">
      <dgm:prSet presAssocID="{C3AFAB63-A5C4-C54D-8D9F-E3C98C6B35CF}" presName="rootConnector" presStyleLbl="node1" presStyleIdx="0" presStyleCnt="2"/>
      <dgm:spPr/>
      <dgm:t>
        <a:bodyPr/>
        <a:lstStyle/>
        <a:p>
          <a:endParaRPr lang="en-US"/>
        </a:p>
      </dgm:t>
    </dgm:pt>
    <dgm:pt modelId="{FFBE7D63-4F7E-AC4A-9EAD-39920F687BD5}" type="pres">
      <dgm:prSet presAssocID="{C3AFAB63-A5C4-C54D-8D9F-E3C98C6B35CF}" presName="childShape" presStyleCnt="0"/>
      <dgm:spPr/>
    </dgm:pt>
    <dgm:pt modelId="{A6D44911-8CAB-E142-94A0-E297A1B25458}" type="pres">
      <dgm:prSet presAssocID="{1F5E3B46-5427-4E4F-9416-20F1F8A2970C}" presName="Name13" presStyleLbl="parChTrans1D2" presStyleIdx="0" presStyleCnt="2"/>
      <dgm:spPr/>
      <dgm:t>
        <a:bodyPr/>
        <a:lstStyle/>
        <a:p>
          <a:endParaRPr lang="en-US"/>
        </a:p>
      </dgm:t>
    </dgm:pt>
    <dgm:pt modelId="{F82F9537-F595-D44B-AF37-6DDA93526EE7}" type="pres">
      <dgm:prSet presAssocID="{7127EC1A-CCCD-D44F-B5CE-5A84B3162E51}" presName="childText" presStyleLbl="bgAcc1" presStyleIdx="0" presStyleCnt="2" custScaleX="182589" custScaleY="164299" custLinFactNeighborX="-23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93CD9-43C4-3543-86ED-11C87D6CDD7C}" type="pres">
      <dgm:prSet presAssocID="{A7A001C5-6066-4944-8896-4A51F6E8F8D0}" presName="root" presStyleCnt="0"/>
      <dgm:spPr/>
    </dgm:pt>
    <dgm:pt modelId="{D12A80E0-8EE2-9F40-9361-B1CEC4E22434}" type="pres">
      <dgm:prSet presAssocID="{A7A001C5-6066-4944-8896-4A51F6E8F8D0}" presName="rootComposite" presStyleCnt="0"/>
      <dgm:spPr/>
    </dgm:pt>
    <dgm:pt modelId="{B120C75A-CBF1-124C-AB83-ADB1F340EB90}" type="pres">
      <dgm:prSet presAssocID="{A7A001C5-6066-4944-8896-4A51F6E8F8D0}" presName="rootText" presStyleLbl="node1" presStyleIdx="1" presStyleCnt="2" custScaleX="103534"/>
      <dgm:spPr/>
      <dgm:t>
        <a:bodyPr/>
        <a:lstStyle/>
        <a:p>
          <a:endParaRPr lang="en-US"/>
        </a:p>
      </dgm:t>
    </dgm:pt>
    <dgm:pt modelId="{AC0148BF-D8B8-AB4F-A6EE-C6E9B4D69BCE}" type="pres">
      <dgm:prSet presAssocID="{A7A001C5-6066-4944-8896-4A51F6E8F8D0}" presName="rootConnector" presStyleLbl="node1" presStyleIdx="1" presStyleCnt="2"/>
      <dgm:spPr/>
      <dgm:t>
        <a:bodyPr/>
        <a:lstStyle/>
        <a:p>
          <a:endParaRPr lang="en-US"/>
        </a:p>
      </dgm:t>
    </dgm:pt>
    <dgm:pt modelId="{CD1CD1C0-7F92-2A4F-90CC-C836A6FF9FD0}" type="pres">
      <dgm:prSet presAssocID="{A7A001C5-6066-4944-8896-4A51F6E8F8D0}" presName="childShape" presStyleCnt="0"/>
      <dgm:spPr/>
    </dgm:pt>
    <dgm:pt modelId="{7C39A1F3-B9FE-FA4F-B08C-36F10F59D276}" type="pres">
      <dgm:prSet presAssocID="{062637CD-57C6-3144-9BBA-4F67AD245A93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929F76A-8CAF-B448-9762-A30757057BBE}" type="pres">
      <dgm:prSet presAssocID="{D68611AF-8A70-3646-A6B7-BD50ED6AE94A}" presName="childText" presStyleLbl="bgAcc1" presStyleIdx="1" presStyleCnt="2" custScaleX="206610" custScaleY="201533" custLinFactNeighborX="1687" custLinFactNeighborY="-2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BFF08-7199-48A3-B65F-FF1BF24757EC}" type="presOf" srcId="{BA29EB04-2C51-1641-9B37-43CB66339092}" destId="{3787529E-80F7-724F-8471-35CA500D1FFB}" srcOrd="0" destOrd="0" presId="urn:microsoft.com/office/officeart/2005/8/layout/hierarchy3"/>
    <dgm:cxn modelId="{25C4DFAE-5DD2-4E66-A624-BB0709EF01B7}" type="presOf" srcId="{7127EC1A-CCCD-D44F-B5CE-5A84B3162E51}" destId="{F82F9537-F595-D44B-AF37-6DDA93526EE7}" srcOrd="0" destOrd="0" presId="urn:microsoft.com/office/officeart/2005/8/layout/hierarchy3"/>
    <dgm:cxn modelId="{B82E2BDB-436C-4BF1-8930-737AAFE12FB0}" type="presOf" srcId="{D68611AF-8A70-3646-A6B7-BD50ED6AE94A}" destId="{9929F76A-8CAF-B448-9762-A30757057BBE}" srcOrd="0" destOrd="0" presId="urn:microsoft.com/office/officeart/2005/8/layout/hierarchy3"/>
    <dgm:cxn modelId="{16480B04-FAA1-5C49-9C36-8871F0F796C0}" srcId="{C3AFAB63-A5C4-C54D-8D9F-E3C98C6B35CF}" destId="{7127EC1A-CCCD-D44F-B5CE-5A84B3162E51}" srcOrd="0" destOrd="0" parTransId="{1F5E3B46-5427-4E4F-9416-20F1F8A2970C}" sibTransId="{65812D3E-F1F6-3C42-838B-90A9F0108E13}"/>
    <dgm:cxn modelId="{6A5B27E2-0B20-4C5E-8BCB-79FD6512B9DA}" type="presOf" srcId="{A7A001C5-6066-4944-8896-4A51F6E8F8D0}" destId="{AC0148BF-D8B8-AB4F-A6EE-C6E9B4D69BCE}" srcOrd="1" destOrd="0" presId="urn:microsoft.com/office/officeart/2005/8/layout/hierarchy3"/>
    <dgm:cxn modelId="{9E66D90A-AAD3-42C5-87C7-BA37BD9BAB71}" type="presOf" srcId="{C3AFAB63-A5C4-C54D-8D9F-E3C98C6B35CF}" destId="{2E7A7B46-6176-FD4A-97FB-9803B06A4717}" srcOrd="1" destOrd="0" presId="urn:microsoft.com/office/officeart/2005/8/layout/hierarchy3"/>
    <dgm:cxn modelId="{347A847A-798D-42A6-92CF-6F4878E3EE64}" type="presOf" srcId="{1F5E3B46-5427-4E4F-9416-20F1F8A2970C}" destId="{A6D44911-8CAB-E142-94A0-E297A1B25458}" srcOrd="0" destOrd="0" presId="urn:microsoft.com/office/officeart/2005/8/layout/hierarchy3"/>
    <dgm:cxn modelId="{336DFB13-D7C2-4BC4-B5A7-85E449885A66}" type="presOf" srcId="{C3AFAB63-A5C4-C54D-8D9F-E3C98C6B35CF}" destId="{92E826BE-2614-724F-B9F7-129C8F89976B}" srcOrd="0" destOrd="0" presId="urn:microsoft.com/office/officeart/2005/8/layout/hierarchy3"/>
    <dgm:cxn modelId="{D1C7F102-92B6-984D-A1B2-F964E3EB3940}" srcId="{BA29EB04-2C51-1641-9B37-43CB66339092}" destId="{C3AFAB63-A5C4-C54D-8D9F-E3C98C6B35CF}" srcOrd="0" destOrd="0" parTransId="{53DF1BAD-F6FB-4440-8CF3-53EB82389DC8}" sibTransId="{5F694396-67D1-AB44-A0C4-D10FAB92811C}"/>
    <dgm:cxn modelId="{E12C94DE-859E-4A44-9CFD-1572214F00EC}" srcId="{BA29EB04-2C51-1641-9B37-43CB66339092}" destId="{A7A001C5-6066-4944-8896-4A51F6E8F8D0}" srcOrd="1" destOrd="0" parTransId="{8200655B-5BF4-6F45-95B6-8B5F91A04185}" sibTransId="{0075BF70-FB83-534A-9E3C-284BEB4B5243}"/>
    <dgm:cxn modelId="{16BC36C7-9F4E-4218-A948-F833545557FA}" type="presOf" srcId="{A7A001C5-6066-4944-8896-4A51F6E8F8D0}" destId="{B120C75A-CBF1-124C-AB83-ADB1F340EB90}" srcOrd="0" destOrd="0" presId="urn:microsoft.com/office/officeart/2005/8/layout/hierarchy3"/>
    <dgm:cxn modelId="{74174EC9-B4F3-284C-83BC-85B046F3110D}" srcId="{A7A001C5-6066-4944-8896-4A51F6E8F8D0}" destId="{D68611AF-8A70-3646-A6B7-BD50ED6AE94A}" srcOrd="0" destOrd="0" parTransId="{062637CD-57C6-3144-9BBA-4F67AD245A93}" sibTransId="{1DB1BB73-5446-8846-987E-7BA5FABA0F99}"/>
    <dgm:cxn modelId="{FBE34944-4BFE-4697-8AD0-F43881CEF14F}" type="presOf" srcId="{062637CD-57C6-3144-9BBA-4F67AD245A93}" destId="{7C39A1F3-B9FE-FA4F-B08C-36F10F59D276}" srcOrd="0" destOrd="0" presId="urn:microsoft.com/office/officeart/2005/8/layout/hierarchy3"/>
    <dgm:cxn modelId="{999C55D9-090D-469B-82E1-7A54390A8ED7}" type="presParOf" srcId="{3787529E-80F7-724F-8471-35CA500D1FFB}" destId="{6BFE5A63-9B49-1147-8B55-CDACCC721E11}" srcOrd="0" destOrd="0" presId="urn:microsoft.com/office/officeart/2005/8/layout/hierarchy3"/>
    <dgm:cxn modelId="{BF1C953F-8B96-4801-B0C8-49283C5EC1F9}" type="presParOf" srcId="{6BFE5A63-9B49-1147-8B55-CDACCC721E11}" destId="{64E821D0-BD31-5A48-8F3F-EA85C3119EA4}" srcOrd="0" destOrd="0" presId="urn:microsoft.com/office/officeart/2005/8/layout/hierarchy3"/>
    <dgm:cxn modelId="{E4516ED3-F369-4F99-9FBC-B41FE04FC10A}" type="presParOf" srcId="{64E821D0-BD31-5A48-8F3F-EA85C3119EA4}" destId="{92E826BE-2614-724F-B9F7-129C8F89976B}" srcOrd="0" destOrd="0" presId="urn:microsoft.com/office/officeart/2005/8/layout/hierarchy3"/>
    <dgm:cxn modelId="{47B74936-4642-4054-94F3-EDE71CD4612D}" type="presParOf" srcId="{64E821D0-BD31-5A48-8F3F-EA85C3119EA4}" destId="{2E7A7B46-6176-FD4A-97FB-9803B06A4717}" srcOrd="1" destOrd="0" presId="urn:microsoft.com/office/officeart/2005/8/layout/hierarchy3"/>
    <dgm:cxn modelId="{EC529895-D0DC-47A0-9B4B-B56BEF4C78E3}" type="presParOf" srcId="{6BFE5A63-9B49-1147-8B55-CDACCC721E11}" destId="{FFBE7D63-4F7E-AC4A-9EAD-39920F687BD5}" srcOrd="1" destOrd="0" presId="urn:microsoft.com/office/officeart/2005/8/layout/hierarchy3"/>
    <dgm:cxn modelId="{B980E843-F325-435C-A8F9-E2FC9CD21DF2}" type="presParOf" srcId="{FFBE7D63-4F7E-AC4A-9EAD-39920F687BD5}" destId="{A6D44911-8CAB-E142-94A0-E297A1B25458}" srcOrd="0" destOrd="0" presId="urn:microsoft.com/office/officeart/2005/8/layout/hierarchy3"/>
    <dgm:cxn modelId="{F27ACA89-C883-497B-81AC-3ABBFDAC0367}" type="presParOf" srcId="{FFBE7D63-4F7E-AC4A-9EAD-39920F687BD5}" destId="{F82F9537-F595-D44B-AF37-6DDA93526EE7}" srcOrd="1" destOrd="0" presId="urn:microsoft.com/office/officeart/2005/8/layout/hierarchy3"/>
    <dgm:cxn modelId="{4AB271E8-FADE-47C8-AFB2-C9CF0603B9F4}" type="presParOf" srcId="{3787529E-80F7-724F-8471-35CA500D1FFB}" destId="{DA093CD9-43C4-3543-86ED-11C87D6CDD7C}" srcOrd="1" destOrd="0" presId="urn:microsoft.com/office/officeart/2005/8/layout/hierarchy3"/>
    <dgm:cxn modelId="{383CE200-03AE-4E36-8A20-9141F8C56F6C}" type="presParOf" srcId="{DA093CD9-43C4-3543-86ED-11C87D6CDD7C}" destId="{D12A80E0-8EE2-9F40-9361-B1CEC4E22434}" srcOrd="0" destOrd="0" presId="urn:microsoft.com/office/officeart/2005/8/layout/hierarchy3"/>
    <dgm:cxn modelId="{B6AF1C71-D50C-4596-ACFD-29689554361F}" type="presParOf" srcId="{D12A80E0-8EE2-9F40-9361-B1CEC4E22434}" destId="{B120C75A-CBF1-124C-AB83-ADB1F340EB90}" srcOrd="0" destOrd="0" presId="urn:microsoft.com/office/officeart/2005/8/layout/hierarchy3"/>
    <dgm:cxn modelId="{9624D4D6-AE8F-4F1D-BBB5-7BF53CB9A65B}" type="presParOf" srcId="{D12A80E0-8EE2-9F40-9361-B1CEC4E22434}" destId="{AC0148BF-D8B8-AB4F-A6EE-C6E9B4D69BCE}" srcOrd="1" destOrd="0" presId="urn:microsoft.com/office/officeart/2005/8/layout/hierarchy3"/>
    <dgm:cxn modelId="{C4A3ABAD-3E92-482B-A8F4-1BDC29F924CD}" type="presParOf" srcId="{DA093CD9-43C4-3543-86ED-11C87D6CDD7C}" destId="{CD1CD1C0-7F92-2A4F-90CC-C836A6FF9FD0}" srcOrd="1" destOrd="0" presId="urn:microsoft.com/office/officeart/2005/8/layout/hierarchy3"/>
    <dgm:cxn modelId="{6EB8D85D-EFE4-4591-8794-F057F74FBA5E}" type="presParOf" srcId="{CD1CD1C0-7F92-2A4F-90CC-C836A6FF9FD0}" destId="{7C39A1F3-B9FE-FA4F-B08C-36F10F59D276}" srcOrd="0" destOrd="0" presId="urn:microsoft.com/office/officeart/2005/8/layout/hierarchy3"/>
    <dgm:cxn modelId="{DB8981C9-6E41-409B-914F-A4018014E82B}" type="presParOf" srcId="{CD1CD1C0-7F92-2A4F-90CC-C836A6FF9FD0}" destId="{9929F76A-8CAF-B448-9762-A30757057BB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9DE016-5B76-BF40-AE5F-0A9726332D27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A231C-56A1-304E-87F7-3834F8FE08C8}">
      <dgm:prSet phldrT="[Text]"/>
      <dgm:spPr>
        <a:solidFill>
          <a:schemeClr val="accent1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>
              <a:latin typeface="Source Sans Pro"/>
              <a:cs typeface="Source Sans Pro"/>
            </a:rPr>
            <a:t>Intention to influence substantive outcome manifest</a:t>
          </a:r>
          <a:endParaRPr lang="en-US" dirty="0">
            <a:latin typeface="Source Sans Pro"/>
            <a:cs typeface="Source Sans Pro"/>
          </a:endParaRPr>
        </a:p>
      </dgm:t>
    </dgm:pt>
    <dgm:pt modelId="{0105A63D-2CD2-9B41-9066-3321AE8CB909}" type="parTrans" cxnId="{7B97F87E-0640-9844-B617-27E9AE4F5448}">
      <dgm:prSet/>
      <dgm:spPr/>
      <dgm:t>
        <a:bodyPr/>
        <a:lstStyle/>
        <a:p>
          <a:endParaRPr lang="en-US"/>
        </a:p>
      </dgm:t>
    </dgm:pt>
    <dgm:pt modelId="{10BFEF23-9BCE-1943-9671-1DD614FC0961}" type="sibTrans" cxnId="{7B97F87E-0640-9844-B617-27E9AE4F5448}">
      <dgm:prSet/>
      <dgm:spPr>
        <a:solidFill>
          <a:schemeClr val="accent4">
            <a:lumMod val="75000"/>
            <a:alpha val="90000"/>
          </a:scheme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92F6E18E-3333-7D45-B4DA-70FD775B3552}">
      <dgm:prSet phldrT="[Text]"/>
      <dgm:spPr>
        <a:solidFill>
          <a:schemeClr val="accent3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>
              <a:latin typeface="Source Sans Pro"/>
              <a:cs typeface="Source Sans Pro"/>
            </a:rPr>
            <a:t>Goal defeated if not applied in federal diversity suit</a:t>
          </a:r>
          <a:endParaRPr lang="en-US" dirty="0">
            <a:latin typeface="Source Sans Pro"/>
            <a:cs typeface="Source Sans Pro"/>
          </a:endParaRPr>
        </a:p>
      </dgm:t>
    </dgm:pt>
    <dgm:pt modelId="{1F563975-A0E0-B440-8564-1738F981C037}" type="parTrans" cxnId="{C39A39F4-ECB8-5549-B715-3478B9C4F8D0}">
      <dgm:prSet/>
      <dgm:spPr/>
      <dgm:t>
        <a:bodyPr/>
        <a:lstStyle/>
        <a:p>
          <a:endParaRPr lang="en-US"/>
        </a:p>
      </dgm:t>
    </dgm:pt>
    <dgm:pt modelId="{ED0B02D6-35C9-AD46-9142-273726C692B4}" type="sibTrans" cxnId="{C39A39F4-ECB8-5549-B715-3478B9C4F8D0}">
      <dgm:prSet/>
      <dgm:spPr/>
      <dgm:t>
        <a:bodyPr/>
        <a:lstStyle/>
        <a:p>
          <a:endParaRPr lang="en-US"/>
        </a:p>
      </dgm:t>
    </dgm:pt>
    <dgm:pt modelId="{059EEBB8-153A-7943-83DB-89182FE82956}" type="pres">
      <dgm:prSet presAssocID="{B99DE016-5B76-BF40-AE5F-0A9726332D2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4E6B17-A2A5-E041-AA76-ED5CB8BEEC4A}" type="pres">
      <dgm:prSet presAssocID="{B99DE016-5B76-BF40-AE5F-0A9726332D27}" presName="dummyMaxCanvas" presStyleCnt="0">
        <dgm:presLayoutVars/>
      </dgm:prSet>
      <dgm:spPr/>
    </dgm:pt>
    <dgm:pt modelId="{DD6F4093-AF84-F44F-A372-C10F8787AFFB}" type="pres">
      <dgm:prSet presAssocID="{B99DE016-5B76-BF40-AE5F-0A9726332D2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D61C-F5B4-A344-ACB5-FA908FD32870}" type="pres">
      <dgm:prSet presAssocID="{B99DE016-5B76-BF40-AE5F-0A9726332D2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F532E-63C8-4045-B776-D91540CEBEE1}" type="pres">
      <dgm:prSet presAssocID="{B99DE016-5B76-BF40-AE5F-0A9726332D2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D2FC0-B3B5-564D-946F-389A59E2232E}" type="pres">
      <dgm:prSet presAssocID="{B99DE016-5B76-BF40-AE5F-0A9726332D2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9357D-B397-354B-86D5-184661936A92}" type="pres">
      <dgm:prSet presAssocID="{B99DE016-5B76-BF40-AE5F-0A9726332D2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97D1C-04CA-4DC7-8738-92F46383ED8B}" type="presOf" srcId="{92F6E18E-3333-7D45-B4DA-70FD775B3552}" destId="{B6C9357D-B397-354B-86D5-184661936A92}" srcOrd="1" destOrd="0" presId="urn:microsoft.com/office/officeart/2005/8/layout/vProcess5"/>
    <dgm:cxn modelId="{E154C031-1AF8-41A4-B8FC-D37B50A81126}" type="presOf" srcId="{976A231C-56A1-304E-87F7-3834F8FE08C8}" destId="{DD6F4093-AF84-F44F-A372-C10F8787AFFB}" srcOrd="0" destOrd="0" presId="urn:microsoft.com/office/officeart/2005/8/layout/vProcess5"/>
    <dgm:cxn modelId="{D2D05F82-8C41-4E1A-8C0B-0E89E25B4BB2}" type="presOf" srcId="{10BFEF23-9BCE-1943-9671-1DD614FC0961}" destId="{77FF532E-63C8-4045-B776-D91540CEBEE1}" srcOrd="0" destOrd="0" presId="urn:microsoft.com/office/officeart/2005/8/layout/vProcess5"/>
    <dgm:cxn modelId="{60E5F744-F636-4A75-9AE1-ECB9C40E3DD1}" type="presOf" srcId="{976A231C-56A1-304E-87F7-3834F8FE08C8}" destId="{B61D2FC0-B3B5-564D-946F-389A59E2232E}" srcOrd="1" destOrd="0" presId="urn:microsoft.com/office/officeart/2005/8/layout/vProcess5"/>
    <dgm:cxn modelId="{3D41041C-14FB-4545-88AE-35CF55049278}" type="presOf" srcId="{B99DE016-5B76-BF40-AE5F-0A9726332D27}" destId="{059EEBB8-153A-7943-83DB-89182FE82956}" srcOrd="0" destOrd="0" presId="urn:microsoft.com/office/officeart/2005/8/layout/vProcess5"/>
    <dgm:cxn modelId="{7B97F87E-0640-9844-B617-27E9AE4F5448}" srcId="{B99DE016-5B76-BF40-AE5F-0A9726332D27}" destId="{976A231C-56A1-304E-87F7-3834F8FE08C8}" srcOrd="0" destOrd="0" parTransId="{0105A63D-2CD2-9B41-9066-3321AE8CB909}" sibTransId="{10BFEF23-9BCE-1943-9671-1DD614FC0961}"/>
    <dgm:cxn modelId="{EFF464C2-FA41-4682-82FF-2F8F4DD7B0A2}" type="presOf" srcId="{92F6E18E-3333-7D45-B4DA-70FD775B3552}" destId="{69F8D61C-F5B4-A344-ACB5-FA908FD32870}" srcOrd="0" destOrd="0" presId="urn:microsoft.com/office/officeart/2005/8/layout/vProcess5"/>
    <dgm:cxn modelId="{C39A39F4-ECB8-5549-B715-3478B9C4F8D0}" srcId="{B99DE016-5B76-BF40-AE5F-0A9726332D27}" destId="{92F6E18E-3333-7D45-B4DA-70FD775B3552}" srcOrd="1" destOrd="0" parTransId="{1F563975-A0E0-B440-8564-1738F981C037}" sibTransId="{ED0B02D6-35C9-AD46-9142-273726C692B4}"/>
    <dgm:cxn modelId="{171A3A90-8211-49F6-B8EA-54ED0CA106AB}" type="presParOf" srcId="{059EEBB8-153A-7943-83DB-89182FE82956}" destId="{454E6B17-A2A5-E041-AA76-ED5CB8BEEC4A}" srcOrd="0" destOrd="0" presId="urn:microsoft.com/office/officeart/2005/8/layout/vProcess5"/>
    <dgm:cxn modelId="{8425FDB9-42D8-4FF0-B3DC-DED69FD259CA}" type="presParOf" srcId="{059EEBB8-153A-7943-83DB-89182FE82956}" destId="{DD6F4093-AF84-F44F-A372-C10F8787AFFB}" srcOrd="1" destOrd="0" presId="urn:microsoft.com/office/officeart/2005/8/layout/vProcess5"/>
    <dgm:cxn modelId="{90BDF18E-21F9-4930-84CC-FF50A87B807E}" type="presParOf" srcId="{059EEBB8-153A-7943-83DB-89182FE82956}" destId="{69F8D61C-F5B4-A344-ACB5-FA908FD32870}" srcOrd="2" destOrd="0" presId="urn:microsoft.com/office/officeart/2005/8/layout/vProcess5"/>
    <dgm:cxn modelId="{D01AEFA2-8EC3-40CA-89FE-7255E5C617AB}" type="presParOf" srcId="{059EEBB8-153A-7943-83DB-89182FE82956}" destId="{77FF532E-63C8-4045-B776-D91540CEBEE1}" srcOrd="3" destOrd="0" presId="urn:microsoft.com/office/officeart/2005/8/layout/vProcess5"/>
    <dgm:cxn modelId="{0FBE9676-1EFD-41A2-84C0-1A0D334F3AD2}" type="presParOf" srcId="{059EEBB8-153A-7943-83DB-89182FE82956}" destId="{B61D2FC0-B3B5-564D-946F-389A59E2232E}" srcOrd="4" destOrd="0" presId="urn:microsoft.com/office/officeart/2005/8/layout/vProcess5"/>
    <dgm:cxn modelId="{C106BDF4-4871-4726-A2DF-7424ACB5DDB0}" type="presParOf" srcId="{059EEBB8-153A-7943-83DB-89182FE82956}" destId="{B6C9357D-B397-354B-86D5-184661936A9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AF550-BBE8-4B66-8E33-DF7B63AA541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E1B0C18-6BA9-4628-A563-EC385E22F07A}">
      <dgm:prSet phldrT="[Text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400" dirty="0">
            <a:latin typeface="Source Sans Pro"/>
            <a:cs typeface="Source Sans Pro"/>
          </a:endParaRPr>
        </a:p>
        <a:p>
          <a:endParaRPr lang="en-US" sz="2400" dirty="0">
            <a:latin typeface="Source Sans Pro"/>
            <a:cs typeface="Source Sans Pro"/>
          </a:endParaRPr>
        </a:p>
        <a:p>
          <a:r>
            <a:rPr lang="en-US" sz="3200" b="1" dirty="0">
              <a:solidFill>
                <a:srgbClr val="FFFF00"/>
              </a:solidFill>
              <a:latin typeface="Source Sans Pro"/>
              <a:cs typeface="Source Sans Pro"/>
            </a:rPr>
            <a:t>Merits</a:t>
          </a:r>
        </a:p>
        <a:p>
          <a:r>
            <a:rPr lang="en-US" sz="3200" b="1" dirty="0">
              <a:solidFill>
                <a:srgbClr val="FFFF00"/>
              </a:solidFill>
              <a:latin typeface="Source Sans Pro"/>
              <a:cs typeface="Source Sans Pro"/>
            </a:rPr>
            <a:t>Attack</a:t>
          </a:r>
        </a:p>
      </dgm:t>
    </dgm:pt>
    <dgm:pt modelId="{507215C6-1CBF-4E9C-8492-DA6EC132891E}" type="parTrans" cxnId="{C79CAD13-9AA3-4B2F-9200-ABE9AB4301CF}">
      <dgm:prSet/>
      <dgm:spPr/>
      <dgm:t>
        <a:bodyPr/>
        <a:lstStyle/>
        <a:p>
          <a:endParaRPr lang="en-US"/>
        </a:p>
      </dgm:t>
    </dgm:pt>
    <dgm:pt modelId="{80E9BE79-5357-4222-8AF8-76062F3A6494}" type="sibTrans" cxnId="{C79CAD13-9AA3-4B2F-9200-ABE9AB4301CF}">
      <dgm:prSet/>
      <dgm:spPr/>
      <dgm:t>
        <a:bodyPr/>
        <a:lstStyle/>
        <a:p>
          <a:endParaRPr lang="en-US"/>
        </a:p>
      </dgm:t>
    </dgm:pt>
    <dgm:pt modelId="{B4416D7A-6A75-4F88-9068-DF47243C8065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chemeClr val="bg1"/>
              </a:solidFill>
              <a:latin typeface="Source Sans Pro"/>
              <a:cs typeface="Source Sans Pro"/>
            </a:rPr>
            <a:t>Personal </a:t>
          </a:r>
          <a:r>
            <a:rPr lang="en-US" sz="3600" b="1" dirty="0" err="1">
              <a:solidFill>
                <a:schemeClr val="bg1"/>
              </a:solidFill>
              <a:latin typeface="Source Sans Pro"/>
              <a:cs typeface="Source Sans Pro"/>
            </a:rPr>
            <a:t>Jx</a:t>
          </a:r>
          <a:endParaRPr lang="en-US" sz="3600" b="1" dirty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9EBE702E-259A-4D8B-9E5D-DA1B6278AD53}" type="parTrans" cxnId="{3E0C8D71-5D02-4400-A237-20FCE75BF83D}">
      <dgm:prSet/>
      <dgm:spPr/>
      <dgm:t>
        <a:bodyPr/>
        <a:lstStyle/>
        <a:p>
          <a:endParaRPr lang="en-US"/>
        </a:p>
      </dgm:t>
    </dgm:pt>
    <dgm:pt modelId="{05391E9C-B1CB-4542-9396-06ED979AA804}" type="sibTrans" cxnId="{3E0C8D71-5D02-4400-A237-20FCE75BF83D}">
      <dgm:prSet/>
      <dgm:spPr/>
      <dgm:t>
        <a:bodyPr/>
        <a:lstStyle/>
        <a:p>
          <a:endParaRPr lang="en-US"/>
        </a:p>
      </dgm:t>
    </dgm:pt>
    <dgm:pt modelId="{9BFE73AB-E5D1-4CF8-A4C9-4F53619738BA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i="0" dirty="0">
              <a:solidFill>
                <a:schemeClr val="bg1"/>
              </a:solidFill>
              <a:latin typeface="Source Sans Pro"/>
              <a:cs typeface="Source Sans Pro"/>
            </a:rPr>
            <a:t>Venue</a:t>
          </a:r>
        </a:p>
      </dgm:t>
    </dgm:pt>
    <dgm:pt modelId="{7CE9A85A-E77B-4AA1-AD2D-FB2CBDFA8938}" type="parTrans" cxnId="{B8ECF9CF-C815-478A-973E-8D31FB4DF095}">
      <dgm:prSet/>
      <dgm:spPr/>
      <dgm:t>
        <a:bodyPr/>
        <a:lstStyle/>
        <a:p>
          <a:endParaRPr lang="en-US"/>
        </a:p>
      </dgm:t>
    </dgm:pt>
    <dgm:pt modelId="{7B65A6E2-37B4-4711-BDA8-5282BA16A148}" type="sibTrans" cxnId="{B8ECF9CF-C815-478A-973E-8D31FB4DF095}">
      <dgm:prSet/>
      <dgm:spPr/>
      <dgm:t>
        <a:bodyPr/>
        <a:lstStyle/>
        <a:p>
          <a:endParaRPr lang="en-US"/>
        </a:p>
      </dgm:t>
    </dgm:pt>
    <dgm:pt modelId="{2639E0FE-4403-4CDC-8E00-5F8E9EC37DBD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chemeClr val="bg1"/>
              </a:solidFill>
              <a:latin typeface="Source Sans Pro"/>
              <a:cs typeface="Source Sans Pro"/>
            </a:rPr>
            <a:t>Subject Matter </a:t>
          </a:r>
          <a:r>
            <a:rPr lang="en-US" sz="3600" b="1" dirty="0" err="1">
              <a:solidFill>
                <a:schemeClr val="bg1"/>
              </a:solidFill>
              <a:latin typeface="Source Sans Pro"/>
              <a:cs typeface="Source Sans Pro"/>
            </a:rPr>
            <a:t>Jx</a:t>
          </a:r>
          <a:endParaRPr lang="en-US" sz="3600" b="1" dirty="0">
            <a:solidFill>
              <a:schemeClr val="bg1"/>
            </a:solidFill>
            <a:latin typeface="Source Sans Pro"/>
            <a:cs typeface="Source Sans Pro"/>
          </a:endParaRPr>
        </a:p>
      </dgm:t>
    </dgm:pt>
    <dgm:pt modelId="{EEB5F178-0FF0-426A-B086-D8EBA6994322}" type="sibTrans" cxnId="{891399BE-CA4A-4A8B-92BE-85F8B356DA66}">
      <dgm:prSet/>
      <dgm:spPr/>
      <dgm:t>
        <a:bodyPr/>
        <a:lstStyle/>
        <a:p>
          <a:endParaRPr lang="en-US"/>
        </a:p>
      </dgm:t>
    </dgm:pt>
    <dgm:pt modelId="{3810F325-DE97-41DE-92D9-7AAED192E16B}" type="parTrans" cxnId="{891399BE-CA4A-4A8B-92BE-85F8B356DA66}">
      <dgm:prSet/>
      <dgm:spPr/>
      <dgm:t>
        <a:bodyPr/>
        <a:lstStyle/>
        <a:p>
          <a:endParaRPr lang="en-US"/>
        </a:p>
      </dgm:t>
    </dgm:pt>
    <dgm:pt modelId="{DC6F3FA7-9725-4FAE-95E7-9E62903F337F}" type="pres">
      <dgm:prSet presAssocID="{4F7AF550-BBE8-4B66-8E33-DF7B63AA541A}" presName="Name0" presStyleCnt="0">
        <dgm:presLayoutVars>
          <dgm:dir/>
          <dgm:animLvl val="lvl"/>
          <dgm:resizeHandles val="exact"/>
        </dgm:presLayoutVars>
      </dgm:prSet>
      <dgm:spPr/>
    </dgm:pt>
    <dgm:pt modelId="{0F93460E-0CF3-4F09-B0B3-D5D49E0A256D}" type="pres">
      <dgm:prSet presAssocID="{FE1B0C18-6BA9-4628-A563-EC385E22F07A}" presName="Name8" presStyleCnt="0"/>
      <dgm:spPr/>
    </dgm:pt>
    <dgm:pt modelId="{890FB54A-AE6B-4E5D-AF69-008D14EB4E51}" type="pres">
      <dgm:prSet presAssocID="{FE1B0C18-6BA9-4628-A563-EC385E22F07A}" presName="level" presStyleLbl="node1" presStyleIdx="0" presStyleCnt="4" custScaleY="1964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9BFEE-0DA7-43F9-A4C0-C917E9DA7999}" type="pres">
      <dgm:prSet presAssocID="{FE1B0C18-6BA9-4628-A563-EC385E22F0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EB951-321D-4136-920D-9D0C3BAEAF49}" type="pres">
      <dgm:prSet presAssocID="{9BFE73AB-E5D1-4CF8-A4C9-4F53619738BA}" presName="Name8" presStyleCnt="0"/>
      <dgm:spPr/>
    </dgm:pt>
    <dgm:pt modelId="{C7D8C28F-6212-41D8-9EEE-CEE63E08BE20}" type="pres">
      <dgm:prSet presAssocID="{9BFE73AB-E5D1-4CF8-A4C9-4F53619738BA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A9946-C99B-4A7F-AB07-F93975905DD8}" type="pres">
      <dgm:prSet presAssocID="{9BFE73AB-E5D1-4CF8-A4C9-4F53619738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4EEA8-4B13-4478-B1A0-9AEF530EA370}" type="pres">
      <dgm:prSet presAssocID="{B4416D7A-6A75-4F88-9068-DF47243C8065}" presName="Name8" presStyleCnt="0"/>
      <dgm:spPr/>
    </dgm:pt>
    <dgm:pt modelId="{913313CA-4B13-4C60-9087-B00A8745C3EE}" type="pres">
      <dgm:prSet presAssocID="{B4416D7A-6A75-4F88-9068-DF47243C806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AC11D-3007-4A7F-B547-631026BB1FEC}" type="pres">
      <dgm:prSet presAssocID="{B4416D7A-6A75-4F88-9068-DF47243C80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90394-31A4-4CDE-83CB-66058ECA0C3F}" type="pres">
      <dgm:prSet presAssocID="{2639E0FE-4403-4CDC-8E00-5F8E9EC37DBD}" presName="Name8" presStyleCnt="0"/>
      <dgm:spPr/>
    </dgm:pt>
    <dgm:pt modelId="{E4C64632-0807-41AF-BBB9-63C4162CE1B6}" type="pres">
      <dgm:prSet presAssocID="{2639E0FE-4403-4CDC-8E00-5F8E9EC37DBD}" presName="level" presStyleLbl="node1" presStyleIdx="3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2068B-DCF3-45D3-B49F-B523F1F5512D}" type="pres">
      <dgm:prSet presAssocID="{2639E0FE-4403-4CDC-8E00-5F8E9EC37D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64A5F7-5345-4287-8AD9-FDC8FD3B3F16}" type="presOf" srcId="{B4416D7A-6A75-4F88-9068-DF47243C8065}" destId="{93AAC11D-3007-4A7F-B547-631026BB1FEC}" srcOrd="1" destOrd="0" presId="urn:microsoft.com/office/officeart/2005/8/layout/pyramid1"/>
    <dgm:cxn modelId="{7E02F6CF-445E-46EF-9501-4E78C8A9EB29}" type="presOf" srcId="{9BFE73AB-E5D1-4CF8-A4C9-4F53619738BA}" destId="{E01A9946-C99B-4A7F-AB07-F93975905DD8}" srcOrd="1" destOrd="0" presId="urn:microsoft.com/office/officeart/2005/8/layout/pyramid1"/>
    <dgm:cxn modelId="{7C4DD989-76FF-4F36-9A79-B2986ECB887C}" type="presOf" srcId="{2639E0FE-4403-4CDC-8E00-5F8E9EC37DBD}" destId="{E4C64632-0807-41AF-BBB9-63C4162CE1B6}" srcOrd="0" destOrd="0" presId="urn:microsoft.com/office/officeart/2005/8/layout/pyramid1"/>
    <dgm:cxn modelId="{9A48DA8D-E857-45FC-A8A3-D0D3968C0E26}" type="presOf" srcId="{FE1B0C18-6BA9-4628-A563-EC385E22F07A}" destId="{AB59BFEE-0DA7-43F9-A4C0-C917E9DA7999}" srcOrd="1" destOrd="0" presId="urn:microsoft.com/office/officeart/2005/8/layout/pyramid1"/>
    <dgm:cxn modelId="{15234481-3EF1-499D-B8FB-B949FC62F584}" type="presOf" srcId="{2639E0FE-4403-4CDC-8E00-5F8E9EC37DBD}" destId="{8C02068B-DCF3-45D3-B49F-B523F1F5512D}" srcOrd="1" destOrd="0" presId="urn:microsoft.com/office/officeart/2005/8/layout/pyramid1"/>
    <dgm:cxn modelId="{F34B041B-2652-4DD1-94EB-F67DDAB4C966}" type="presOf" srcId="{B4416D7A-6A75-4F88-9068-DF47243C8065}" destId="{913313CA-4B13-4C60-9087-B00A8745C3EE}" srcOrd="0" destOrd="0" presId="urn:microsoft.com/office/officeart/2005/8/layout/pyramid1"/>
    <dgm:cxn modelId="{83FB6E1B-EF32-47A4-8C62-25ECFCAA51D3}" type="presOf" srcId="{9BFE73AB-E5D1-4CF8-A4C9-4F53619738BA}" destId="{C7D8C28F-6212-41D8-9EEE-CEE63E08BE20}" srcOrd="0" destOrd="0" presId="urn:microsoft.com/office/officeart/2005/8/layout/pyramid1"/>
    <dgm:cxn modelId="{891399BE-CA4A-4A8B-92BE-85F8B356DA66}" srcId="{4F7AF550-BBE8-4B66-8E33-DF7B63AA541A}" destId="{2639E0FE-4403-4CDC-8E00-5F8E9EC37DBD}" srcOrd="3" destOrd="0" parTransId="{3810F325-DE97-41DE-92D9-7AAED192E16B}" sibTransId="{EEB5F178-0FF0-426A-B086-D8EBA6994322}"/>
    <dgm:cxn modelId="{3E0C8D71-5D02-4400-A237-20FCE75BF83D}" srcId="{4F7AF550-BBE8-4B66-8E33-DF7B63AA541A}" destId="{B4416D7A-6A75-4F88-9068-DF47243C8065}" srcOrd="2" destOrd="0" parTransId="{9EBE702E-259A-4D8B-9E5D-DA1B6278AD53}" sibTransId="{05391E9C-B1CB-4542-9396-06ED979AA804}"/>
    <dgm:cxn modelId="{1FB1700B-0592-4588-9425-BA6A519F36B7}" type="presOf" srcId="{4F7AF550-BBE8-4B66-8E33-DF7B63AA541A}" destId="{DC6F3FA7-9725-4FAE-95E7-9E62903F337F}" srcOrd="0" destOrd="0" presId="urn:microsoft.com/office/officeart/2005/8/layout/pyramid1"/>
    <dgm:cxn modelId="{C79CAD13-9AA3-4B2F-9200-ABE9AB4301CF}" srcId="{4F7AF550-BBE8-4B66-8E33-DF7B63AA541A}" destId="{FE1B0C18-6BA9-4628-A563-EC385E22F07A}" srcOrd="0" destOrd="0" parTransId="{507215C6-1CBF-4E9C-8492-DA6EC132891E}" sibTransId="{80E9BE79-5357-4222-8AF8-76062F3A6494}"/>
    <dgm:cxn modelId="{B8ECF9CF-C815-478A-973E-8D31FB4DF095}" srcId="{4F7AF550-BBE8-4B66-8E33-DF7B63AA541A}" destId="{9BFE73AB-E5D1-4CF8-A4C9-4F53619738BA}" srcOrd="1" destOrd="0" parTransId="{7CE9A85A-E77B-4AA1-AD2D-FB2CBDFA8938}" sibTransId="{7B65A6E2-37B4-4711-BDA8-5282BA16A148}"/>
    <dgm:cxn modelId="{AC1AF3D1-A110-44B4-8AD9-9F3C34A48BCB}" type="presOf" srcId="{FE1B0C18-6BA9-4628-A563-EC385E22F07A}" destId="{890FB54A-AE6B-4E5D-AF69-008D14EB4E51}" srcOrd="0" destOrd="0" presId="urn:microsoft.com/office/officeart/2005/8/layout/pyramid1"/>
    <dgm:cxn modelId="{EF71AC72-5685-48FE-B236-C3C414CDF6E5}" type="presParOf" srcId="{DC6F3FA7-9725-4FAE-95E7-9E62903F337F}" destId="{0F93460E-0CF3-4F09-B0B3-D5D49E0A256D}" srcOrd="0" destOrd="0" presId="urn:microsoft.com/office/officeart/2005/8/layout/pyramid1"/>
    <dgm:cxn modelId="{2497B6EB-58F0-4C11-A296-CB87CDFC6F56}" type="presParOf" srcId="{0F93460E-0CF3-4F09-B0B3-D5D49E0A256D}" destId="{890FB54A-AE6B-4E5D-AF69-008D14EB4E51}" srcOrd="0" destOrd="0" presId="urn:microsoft.com/office/officeart/2005/8/layout/pyramid1"/>
    <dgm:cxn modelId="{E2AB6D75-5733-4384-BB32-6DF7305C4B6E}" type="presParOf" srcId="{0F93460E-0CF3-4F09-B0B3-D5D49E0A256D}" destId="{AB59BFEE-0DA7-43F9-A4C0-C917E9DA7999}" srcOrd="1" destOrd="0" presId="urn:microsoft.com/office/officeart/2005/8/layout/pyramid1"/>
    <dgm:cxn modelId="{46A336EA-EA9A-43FA-843F-56BD62B78B93}" type="presParOf" srcId="{DC6F3FA7-9725-4FAE-95E7-9E62903F337F}" destId="{E9AEB951-321D-4136-920D-9D0C3BAEAF49}" srcOrd="1" destOrd="0" presId="urn:microsoft.com/office/officeart/2005/8/layout/pyramid1"/>
    <dgm:cxn modelId="{AD418B14-53F3-4307-97A6-8F8BB0359734}" type="presParOf" srcId="{E9AEB951-321D-4136-920D-9D0C3BAEAF49}" destId="{C7D8C28F-6212-41D8-9EEE-CEE63E08BE20}" srcOrd="0" destOrd="0" presId="urn:microsoft.com/office/officeart/2005/8/layout/pyramid1"/>
    <dgm:cxn modelId="{165CB53C-9B2D-4B02-BA95-2675D5562F92}" type="presParOf" srcId="{E9AEB951-321D-4136-920D-9D0C3BAEAF49}" destId="{E01A9946-C99B-4A7F-AB07-F93975905DD8}" srcOrd="1" destOrd="0" presId="urn:microsoft.com/office/officeart/2005/8/layout/pyramid1"/>
    <dgm:cxn modelId="{7FDA46BB-790F-469D-BB47-19BF9B60AB36}" type="presParOf" srcId="{DC6F3FA7-9725-4FAE-95E7-9E62903F337F}" destId="{EF84EEA8-4B13-4478-B1A0-9AEF530EA370}" srcOrd="2" destOrd="0" presId="urn:microsoft.com/office/officeart/2005/8/layout/pyramid1"/>
    <dgm:cxn modelId="{3ED29E97-2B1B-4FD3-849A-B2BCA216349C}" type="presParOf" srcId="{EF84EEA8-4B13-4478-B1A0-9AEF530EA370}" destId="{913313CA-4B13-4C60-9087-B00A8745C3EE}" srcOrd="0" destOrd="0" presId="urn:microsoft.com/office/officeart/2005/8/layout/pyramid1"/>
    <dgm:cxn modelId="{ECD73D1B-8BCE-4E32-B95A-6F63D4CCD14F}" type="presParOf" srcId="{EF84EEA8-4B13-4478-B1A0-9AEF530EA370}" destId="{93AAC11D-3007-4A7F-B547-631026BB1FEC}" srcOrd="1" destOrd="0" presId="urn:microsoft.com/office/officeart/2005/8/layout/pyramid1"/>
    <dgm:cxn modelId="{A9AEC9EE-F90F-4A37-A3DE-43DF0D48B059}" type="presParOf" srcId="{DC6F3FA7-9725-4FAE-95E7-9E62903F337F}" destId="{46490394-31A4-4CDE-83CB-66058ECA0C3F}" srcOrd="3" destOrd="0" presId="urn:microsoft.com/office/officeart/2005/8/layout/pyramid1"/>
    <dgm:cxn modelId="{7A4697E1-26A3-4EC6-A348-81D17E758A8A}" type="presParOf" srcId="{46490394-31A4-4CDE-83CB-66058ECA0C3F}" destId="{E4C64632-0807-41AF-BBB9-63C4162CE1B6}" srcOrd="0" destOrd="0" presId="urn:microsoft.com/office/officeart/2005/8/layout/pyramid1"/>
    <dgm:cxn modelId="{0CDDB7AA-7AE1-4A14-937A-ECFB035DBE1D}" type="presParOf" srcId="{46490394-31A4-4CDE-83CB-66058ECA0C3F}" destId="{8C02068B-DCF3-45D3-B49F-B523F1F5512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81A89F-60C9-493E-B83B-CCE6E3C8017A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60DDA89F-3E9F-4DAD-AC64-D0395B06C708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b="1" dirty="0">
            <a:latin typeface="Source Sans Pro"/>
            <a:cs typeface="Source Sans Pro"/>
          </a:endParaRPr>
        </a:p>
        <a:p>
          <a:r>
            <a:rPr lang="en-US" b="1" dirty="0">
              <a:solidFill>
                <a:schemeClr val="accent5">
                  <a:lumMod val="75000"/>
                </a:schemeClr>
              </a:solidFill>
              <a:latin typeface="Source Sans Pro"/>
              <a:cs typeface="Source Sans Pro"/>
            </a:rPr>
            <a:t>Front </a:t>
          </a:r>
        </a:p>
        <a:p>
          <a:r>
            <a:rPr lang="en-US" b="1" dirty="0">
              <a:solidFill>
                <a:schemeClr val="accent5">
                  <a:lumMod val="75000"/>
                </a:schemeClr>
              </a:solidFill>
              <a:latin typeface="Source Sans Pro"/>
              <a:cs typeface="Source Sans Pro"/>
            </a:rPr>
            <a:t>Door</a:t>
          </a:r>
        </a:p>
      </dgm:t>
    </dgm:pt>
    <dgm:pt modelId="{4F0CEB81-2005-487F-AF81-97E6FFC9FC56}" type="parTrans" cxnId="{165B9553-33DA-4B55-AEE9-2E10158ECD3E}">
      <dgm:prSet/>
      <dgm:spPr/>
      <dgm:t>
        <a:bodyPr/>
        <a:lstStyle/>
        <a:p>
          <a:endParaRPr lang="en-US"/>
        </a:p>
      </dgm:t>
    </dgm:pt>
    <dgm:pt modelId="{41750419-C0C9-4FB6-A8AB-910100BB999F}" type="sibTrans" cxnId="{165B9553-33DA-4B55-AEE9-2E10158ECD3E}">
      <dgm:prSet/>
      <dgm:spPr/>
      <dgm:t>
        <a:bodyPr/>
        <a:lstStyle/>
        <a:p>
          <a:endParaRPr lang="en-US"/>
        </a:p>
      </dgm:t>
    </dgm:pt>
    <dgm:pt modelId="{C97C995D-4DDA-4D67-B0E3-2DC150C1AF4A}">
      <dgm:prSet phldrT="[Text]"/>
      <dgm:spPr>
        <a:solidFill>
          <a:schemeClr val="accent1">
            <a:lumMod val="75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en-US" b="1" dirty="0">
            <a:latin typeface="Source Sans Pro"/>
            <a:cs typeface="Source Sans Pro"/>
          </a:endParaRPr>
        </a:p>
        <a:p>
          <a:r>
            <a:rPr lang="en-US" b="1" dirty="0">
              <a:solidFill>
                <a:schemeClr val="bg2">
                  <a:lumMod val="75000"/>
                </a:schemeClr>
              </a:solidFill>
              <a:latin typeface="Source Sans Pro"/>
              <a:cs typeface="Source Sans Pro"/>
            </a:rPr>
            <a:t>Back Door</a:t>
          </a:r>
        </a:p>
      </dgm:t>
    </dgm:pt>
    <dgm:pt modelId="{1A8055B8-9575-467A-88FE-0EE95E2D37A5}" type="parTrans" cxnId="{152B4184-BE08-466E-AFA0-A3D192DA5437}">
      <dgm:prSet/>
      <dgm:spPr/>
      <dgm:t>
        <a:bodyPr/>
        <a:lstStyle/>
        <a:p>
          <a:endParaRPr lang="en-US"/>
        </a:p>
      </dgm:t>
    </dgm:pt>
    <dgm:pt modelId="{6C4F421D-483B-4136-9E89-1FEB142D7CE7}" type="sibTrans" cxnId="{152B4184-BE08-466E-AFA0-A3D192DA5437}">
      <dgm:prSet/>
      <dgm:spPr/>
      <dgm:t>
        <a:bodyPr/>
        <a:lstStyle/>
        <a:p>
          <a:endParaRPr lang="en-US"/>
        </a:p>
      </dgm:t>
    </dgm:pt>
    <dgm:pt modelId="{D8D26D14-EABF-48D5-9518-5532D2623676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en-US" b="1" dirty="0">
            <a:latin typeface="Source Sans Pro"/>
            <a:cs typeface="Source Sans Pro"/>
          </a:endParaRPr>
        </a:p>
        <a:p>
          <a:r>
            <a:rPr lang="en-US" b="1" dirty="0">
              <a:solidFill>
                <a:schemeClr val="accent5">
                  <a:lumMod val="75000"/>
                </a:schemeClr>
              </a:solidFill>
              <a:latin typeface="Source Sans Pro"/>
              <a:cs typeface="Source Sans Pro"/>
            </a:rPr>
            <a:t>Side Door</a:t>
          </a:r>
        </a:p>
      </dgm:t>
    </dgm:pt>
    <dgm:pt modelId="{2728BDE8-323E-4906-96CC-145D203EDB9A}" type="parTrans" cxnId="{C06468AD-556C-4799-81F7-07026D9CADE9}">
      <dgm:prSet/>
      <dgm:spPr/>
      <dgm:t>
        <a:bodyPr/>
        <a:lstStyle/>
        <a:p>
          <a:endParaRPr lang="en-US"/>
        </a:p>
      </dgm:t>
    </dgm:pt>
    <dgm:pt modelId="{EE0C278E-8F1E-4282-B894-45AEE094E360}" type="sibTrans" cxnId="{C06468AD-556C-4799-81F7-07026D9CADE9}">
      <dgm:prSet/>
      <dgm:spPr/>
      <dgm:t>
        <a:bodyPr/>
        <a:lstStyle/>
        <a:p>
          <a:endParaRPr lang="en-US"/>
        </a:p>
      </dgm:t>
    </dgm:pt>
    <dgm:pt modelId="{FB35C807-77BD-4284-B292-D8EDFE94F1DD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b="1" dirty="0">
            <a:latin typeface="Source Sans Pro"/>
            <a:cs typeface="Source Sans Pro"/>
          </a:endParaRPr>
        </a:p>
        <a:p>
          <a:r>
            <a:rPr lang="en-US" b="1" dirty="0">
              <a:solidFill>
                <a:schemeClr val="accent3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Visitors’ Door</a:t>
          </a:r>
        </a:p>
      </dgm:t>
    </dgm:pt>
    <dgm:pt modelId="{845F75F3-B118-4849-8226-986CAC2D9A38}" type="parTrans" cxnId="{BF7CF806-CBF0-472A-8ED3-82DE16F5C38F}">
      <dgm:prSet/>
      <dgm:spPr/>
      <dgm:t>
        <a:bodyPr/>
        <a:lstStyle/>
        <a:p>
          <a:endParaRPr lang="en-US"/>
        </a:p>
      </dgm:t>
    </dgm:pt>
    <dgm:pt modelId="{E187615B-CEFC-4377-B252-A64705D84FEA}" type="sibTrans" cxnId="{BF7CF806-CBF0-472A-8ED3-82DE16F5C38F}">
      <dgm:prSet/>
      <dgm:spPr/>
      <dgm:t>
        <a:bodyPr/>
        <a:lstStyle/>
        <a:p>
          <a:endParaRPr lang="en-US"/>
        </a:p>
      </dgm:t>
    </dgm:pt>
    <dgm:pt modelId="{5304F7CB-80FF-457C-8BBF-A804DAD3FBF3}" type="pres">
      <dgm:prSet presAssocID="{5D81A89F-60C9-493E-B83B-CCE6E3C8017A}" presName="Name0" presStyleCnt="0">
        <dgm:presLayoutVars>
          <dgm:dir/>
          <dgm:resizeHandles val="exact"/>
        </dgm:presLayoutVars>
      </dgm:prSet>
      <dgm:spPr/>
    </dgm:pt>
    <dgm:pt modelId="{1640A358-D2D8-4EDC-8328-1149E42CCA27}" type="pres">
      <dgm:prSet presAssocID="{5D81A89F-60C9-493E-B83B-CCE6E3C8017A}" presName="fgShape" presStyleLbl="fgShp" presStyleIdx="0" presStyleCnt="1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</dgm:pt>
    <dgm:pt modelId="{B164F4F3-A069-4EFB-BA87-EF8DF96DDDA1}" type="pres">
      <dgm:prSet presAssocID="{5D81A89F-60C9-493E-B83B-CCE6E3C8017A}" presName="linComp" presStyleCnt="0"/>
      <dgm:spPr/>
    </dgm:pt>
    <dgm:pt modelId="{AB2E222F-D866-47F5-9DAF-F8253FF3BA31}" type="pres">
      <dgm:prSet presAssocID="{60DDA89F-3E9F-4DAD-AC64-D0395B06C708}" presName="compNode" presStyleCnt="0"/>
      <dgm:spPr/>
    </dgm:pt>
    <dgm:pt modelId="{6FBBF07D-504D-4430-A8E5-BE6021E6CCAE}" type="pres">
      <dgm:prSet presAssocID="{60DDA89F-3E9F-4DAD-AC64-D0395B06C708}" presName="bkgdShape" presStyleLbl="node1" presStyleIdx="0" presStyleCnt="4" custScaleX="106085" custLinFactNeighborX="6608"/>
      <dgm:spPr/>
      <dgm:t>
        <a:bodyPr/>
        <a:lstStyle/>
        <a:p>
          <a:endParaRPr lang="en-US"/>
        </a:p>
      </dgm:t>
    </dgm:pt>
    <dgm:pt modelId="{1DC05F24-7792-41B3-B06B-095CCAACB0FB}" type="pres">
      <dgm:prSet presAssocID="{60DDA89F-3E9F-4DAD-AC64-D0395B06C70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1F9E6-A5EE-4195-9F85-9EC918546901}" type="pres">
      <dgm:prSet presAssocID="{60DDA89F-3E9F-4DAD-AC64-D0395B06C708}" presName="invisiNode" presStyleLbl="node1" presStyleIdx="0" presStyleCnt="4"/>
      <dgm:spPr/>
    </dgm:pt>
    <dgm:pt modelId="{45B34F31-040A-4A86-ADFF-6D0C9DEC6C2B}" type="pres">
      <dgm:prSet presAssocID="{60DDA89F-3E9F-4DAD-AC64-D0395B06C708}" presName="imagNode" presStyleLbl="fgImgPlace1" presStyleIdx="0" presStyleCnt="4" custScaleX="104060" custScaleY="105252" custLinFactNeighborX="3424" custLinFactNeighborY="218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61C04"/>
          </a:solidFill>
        </a:ln>
      </dgm:spPr>
      <dgm:t>
        <a:bodyPr/>
        <a:lstStyle/>
        <a:p>
          <a:endParaRPr lang="en-US"/>
        </a:p>
      </dgm:t>
    </dgm:pt>
    <dgm:pt modelId="{C05DDB39-7632-4D2A-A521-9B86FFFDC27D}" type="pres">
      <dgm:prSet presAssocID="{41750419-C0C9-4FB6-A8AB-910100BB99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D807965-CF60-409F-B6A4-29AC0ACE5BC9}" type="pres">
      <dgm:prSet presAssocID="{FB35C807-77BD-4284-B292-D8EDFE94F1DD}" presName="compNode" presStyleCnt="0"/>
      <dgm:spPr/>
    </dgm:pt>
    <dgm:pt modelId="{17C7B544-C72F-4DCB-830A-795A3B30117D}" type="pres">
      <dgm:prSet presAssocID="{FB35C807-77BD-4284-B292-D8EDFE94F1DD}" presName="bkgdShape" presStyleLbl="node1" presStyleIdx="1" presStyleCnt="4" custScaleX="100398" custLinFactNeighborX="2821"/>
      <dgm:spPr/>
      <dgm:t>
        <a:bodyPr/>
        <a:lstStyle/>
        <a:p>
          <a:endParaRPr lang="en-US"/>
        </a:p>
      </dgm:t>
    </dgm:pt>
    <dgm:pt modelId="{7EE5F44A-11A3-4C49-BB58-C6D15D4ECA39}" type="pres">
      <dgm:prSet presAssocID="{FB35C807-77BD-4284-B292-D8EDFE94F1D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EBCE5-1D25-4CA1-9598-4B0663150FB7}" type="pres">
      <dgm:prSet presAssocID="{FB35C807-77BD-4284-B292-D8EDFE94F1DD}" presName="invisiNode" presStyleLbl="node1" presStyleIdx="1" presStyleCnt="4"/>
      <dgm:spPr/>
    </dgm:pt>
    <dgm:pt modelId="{A628C8E9-D48F-40A8-BB76-34C080A4AD61}" type="pres">
      <dgm:prSet presAssocID="{FB35C807-77BD-4284-B292-D8EDFE94F1DD}" presName="imagNode" presStyleLbl="fgImgPlace1" presStyleIdx="1" presStyleCnt="4" custScaleX="105504" custScaleY="103220" custLinFactNeighborX="2337" custLinFactNeighborY="1168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F199BF2F-6A74-4D8D-9433-69C4442845AF}" type="pres">
      <dgm:prSet presAssocID="{E187615B-CEFC-4377-B252-A64705D84F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7B21E02-E496-40ED-997B-DAAB48B19EED}" type="pres">
      <dgm:prSet presAssocID="{C97C995D-4DDA-4D67-B0E3-2DC150C1AF4A}" presName="compNode" presStyleCnt="0"/>
      <dgm:spPr/>
    </dgm:pt>
    <dgm:pt modelId="{F5D30ABE-C284-40DF-9B2F-87965B9F1B7B}" type="pres">
      <dgm:prSet presAssocID="{C97C995D-4DDA-4D67-B0E3-2DC150C1AF4A}" presName="bkgdShape" presStyleLbl="node1" presStyleIdx="2" presStyleCnt="4" custScaleX="98687" custLinFactNeighborX="-927"/>
      <dgm:spPr/>
      <dgm:t>
        <a:bodyPr/>
        <a:lstStyle/>
        <a:p>
          <a:endParaRPr lang="en-US"/>
        </a:p>
      </dgm:t>
    </dgm:pt>
    <dgm:pt modelId="{99F46F09-0CA7-4C60-8046-D8CB28B23629}" type="pres">
      <dgm:prSet presAssocID="{C97C995D-4DDA-4D67-B0E3-2DC150C1AF4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41BFA-1247-4110-86B7-9FD148C53542}" type="pres">
      <dgm:prSet presAssocID="{C97C995D-4DDA-4D67-B0E3-2DC150C1AF4A}" presName="invisiNode" presStyleLbl="node1" presStyleIdx="2" presStyleCnt="4"/>
      <dgm:spPr/>
    </dgm:pt>
    <dgm:pt modelId="{8904D618-F362-4585-90C1-80DA521A5B90}" type="pres">
      <dgm:prSet presAssocID="{C97C995D-4DDA-4D67-B0E3-2DC150C1AF4A}" presName="imagNode" presStyleLbl="fgImgPlace1" presStyleIdx="2" presStyleCnt="4" custScaleX="104231" custScaleY="103220" custLinFactNeighborX="-2336" custLinFactNeighborY="1168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  <dgm:pt modelId="{88FB5FF3-1D25-43AF-8779-7A059844C387}" type="pres">
      <dgm:prSet presAssocID="{6C4F421D-483B-4136-9E89-1FEB142D7C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15A336D-AF4B-49FB-89CF-E30BA6EA4C51}" type="pres">
      <dgm:prSet presAssocID="{D8D26D14-EABF-48D5-9518-5532D2623676}" presName="compNode" presStyleCnt="0"/>
      <dgm:spPr/>
    </dgm:pt>
    <dgm:pt modelId="{AA1BAD35-7D62-45BA-8899-A34A548CD587}" type="pres">
      <dgm:prSet presAssocID="{D8D26D14-EABF-48D5-9518-5532D2623676}" presName="bkgdShape" presStyleLbl="node1" presStyleIdx="3" presStyleCnt="4" custScaleX="96494" custLinFactNeighborX="-6400"/>
      <dgm:spPr/>
      <dgm:t>
        <a:bodyPr/>
        <a:lstStyle/>
        <a:p>
          <a:endParaRPr lang="en-US"/>
        </a:p>
      </dgm:t>
    </dgm:pt>
    <dgm:pt modelId="{8832D503-339D-4E3D-9896-33C9A3C281C3}" type="pres">
      <dgm:prSet presAssocID="{D8D26D14-EABF-48D5-9518-5532D262367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851C3-554B-4E8C-969C-CB24004E9D8F}" type="pres">
      <dgm:prSet presAssocID="{D8D26D14-EABF-48D5-9518-5532D2623676}" presName="invisiNode" presStyleLbl="node1" presStyleIdx="3" presStyleCnt="4"/>
      <dgm:spPr/>
    </dgm:pt>
    <dgm:pt modelId="{55E9C146-8F2E-454D-B558-25C36522406C}" type="pres">
      <dgm:prSet presAssocID="{D8D26D14-EABF-48D5-9518-5532D2623676}" presName="imagNode" presStyleLbl="fgImgPlace1" presStyleIdx="3" presStyleCnt="4" custScaleX="103122" custScaleY="103220" custLinFactNeighborX="-9346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5">
              <a:lumMod val="75000"/>
            </a:schemeClr>
          </a:solidFill>
        </a:ln>
      </dgm:spPr>
    </dgm:pt>
  </dgm:ptLst>
  <dgm:cxnLst>
    <dgm:cxn modelId="{EE032AAC-E834-4F78-BCF2-8ACBD0356E59}" type="presOf" srcId="{C97C995D-4DDA-4D67-B0E3-2DC150C1AF4A}" destId="{99F46F09-0CA7-4C60-8046-D8CB28B23629}" srcOrd="1" destOrd="0" presId="urn:microsoft.com/office/officeart/2005/8/layout/hList7#1"/>
    <dgm:cxn modelId="{464A12B0-5E27-497B-8335-8DBB96D79DAE}" type="presOf" srcId="{FB35C807-77BD-4284-B292-D8EDFE94F1DD}" destId="{17C7B544-C72F-4DCB-830A-795A3B30117D}" srcOrd="0" destOrd="0" presId="urn:microsoft.com/office/officeart/2005/8/layout/hList7#1"/>
    <dgm:cxn modelId="{152B4184-BE08-466E-AFA0-A3D192DA5437}" srcId="{5D81A89F-60C9-493E-B83B-CCE6E3C8017A}" destId="{C97C995D-4DDA-4D67-B0E3-2DC150C1AF4A}" srcOrd="2" destOrd="0" parTransId="{1A8055B8-9575-467A-88FE-0EE95E2D37A5}" sibTransId="{6C4F421D-483B-4136-9E89-1FEB142D7CE7}"/>
    <dgm:cxn modelId="{202C3CA6-A865-461B-BB88-F8CB4BCDE50E}" type="presOf" srcId="{C97C995D-4DDA-4D67-B0E3-2DC150C1AF4A}" destId="{F5D30ABE-C284-40DF-9B2F-87965B9F1B7B}" srcOrd="0" destOrd="0" presId="urn:microsoft.com/office/officeart/2005/8/layout/hList7#1"/>
    <dgm:cxn modelId="{EC6CCEC9-EEE6-465C-B56D-3730CB53EF88}" type="presOf" srcId="{D8D26D14-EABF-48D5-9518-5532D2623676}" destId="{8832D503-339D-4E3D-9896-33C9A3C281C3}" srcOrd="1" destOrd="0" presId="urn:microsoft.com/office/officeart/2005/8/layout/hList7#1"/>
    <dgm:cxn modelId="{C00E07D8-66BF-4D47-AB32-32FA807FB406}" type="presOf" srcId="{FB35C807-77BD-4284-B292-D8EDFE94F1DD}" destId="{7EE5F44A-11A3-4C49-BB58-C6D15D4ECA39}" srcOrd="1" destOrd="0" presId="urn:microsoft.com/office/officeart/2005/8/layout/hList7#1"/>
    <dgm:cxn modelId="{B503E58F-BCD5-4561-90FF-7F562F88FC43}" type="presOf" srcId="{6C4F421D-483B-4136-9E89-1FEB142D7CE7}" destId="{88FB5FF3-1D25-43AF-8779-7A059844C387}" srcOrd="0" destOrd="0" presId="urn:microsoft.com/office/officeart/2005/8/layout/hList7#1"/>
    <dgm:cxn modelId="{0120FF66-FEF4-4E59-BEAC-15E767ED4E54}" type="presOf" srcId="{D8D26D14-EABF-48D5-9518-5532D2623676}" destId="{AA1BAD35-7D62-45BA-8899-A34A548CD587}" srcOrd="0" destOrd="0" presId="urn:microsoft.com/office/officeart/2005/8/layout/hList7#1"/>
    <dgm:cxn modelId="{165B9553-33DA-4B55-AEE9-2E10158ECD3E}" srcId="{5D81A89F-60C9-493E-B83B-CCE6E3C8017A}" destId="{60DDA89F-3E9F-4DAD-AC64-D0395B06C708}" srcOrd="0" destOrd="0" parTransId="{4F0CEB81-2005-487F-AF81-97E6FFC9FC56}" sibTransId="{41750419-C0C9-4FB6-A8AB-910100BB999F}"/>
    <dgm:cxn modelId="{37B39B36-3453-459E-B482-F83B6AE39856}" type="presOf" srcId="{60DDA89F-3E9F-4DAD-AC64-D0395B06C708}" destId="{6FBBF07D-504D-4430-A8E5-BE6021E6CCAE}" srcOrd="0" destOrd="0" presId="urn:microsoft.com/office/officeart/2005/8/layout/hList7#1"/>
    <dgm:cxn modelId="{4A1A29A3-3D88-47A8-B8F0-BFE0237A8644}" type="presOf" srcId="{E187615B-CEFC-4377-B252-A64705D84FEA}" destId="{F199BF2F-6A74-4D8D-9433-69C4442845AF}" srcOrd="0" destOrd="0" presId="urn:microsoft.com/office/officeart/2005/8/layout/hList7#1"/>
    <dgm:cxn modelId="{91F97F0C-0FDF-4313-84A1-1B29270A72F2}" type="presOf" srcId="{60DDA89F-3E9F-4DAD-AC64-D0395B06C708}" destId="{1DC05F24-7792-41B3-B06B-095CCAACB0FB}" srcOrd="1" destOrd="0" presId="urn:microsoft.com/office/officeart/2005/8/layout/hList7#1"/>
    <dgm:cxn modelId="{0E0E4458-EF51-4E83-AFB1-4A1D2A92E1B9}" type="presOf" srcId="{5D81A89F-60C9-493E-B83B-CCE6E3C8017A}" destId="{5304F7CB-80FF-457C-8BBF-A804DAD3FBF3}" srcOrd="0" destOrd="0" presId="urn:microsoft.com/office/officeart/2005/8/layout/hList7#1"/>
    <dgm:cxn modelId="{BF7CF806-CBF0-472A-8ED3-82DE16F5C38F}" srcId="{5D81A89F-60C9-493E-B83B-CCE6E3C8017A}" destId="{FB35C807-77BD-4284-B292-D8EDFE94F1DD}" srcOrd="1" destOrd="0" parTransId="{845F75F3-B118-4849-8226-986CAC2D9A38}" sibTransId="{E187615B-CEFC-4377-B252-A64705D84FEA}"/>
    <dgm:cxn modelId="{C06468AD-556C-4799-81F7-07026D9CADE9}" srcId="{5D81A89F-60C9-493E-B83B-CCE6E3C8017A}" destId="{D8D26D14-EABF-48D5-9518-5532D2623676}" srcOrd="3" destOrd="0" parTransId="{2728BDE8-323E-4906-96CC-145D203EDB9A}" sibTransId="{EE0C278E-8F1E-4282-B894-45AEE094E360}"/>
    <dgm:cxn modelId="{A282A39B-DF39-4094-8DF8-8052F8EB3541}" type="presOf" srcId="{41750419-C0C9-4FB6-A8AB-910100BB999F}" destId="{C05DDB39-7632-4D2A-A521-9B86FFFDC27D}" srcOrd="0" destOrd="0" presId="urn:microsoft.com/office/officeart/2005/8/layout/hList7#1"/>
    <dgm:cxn modelId="{73015BB6-1F0F-4E42-B0AB-429C1594A0EB}" type="presParOf" srcId="{5304F7CB-80FF-457C-8BBF-A804DAD3FBF3}" destId="{1640A358-D2D8-4EDC-8328-1149E42CCA27}" srcOrd="0" destOrd="0" presId="urn:microsoft.com/office/officeart/2005/8/layout/hList7#1"/>
    <dgm:cxn modelId="{14379CB8-C52B-4EC8-AE32-DCE079D0E404}" type="presParOf" srcId="{5304F7CB-80FF-457C-8BBF-A804DAD3FBF3}" destId="{B164F4F3-A069-4EFB-BA87-EF8DF96DDDA1}" srcOrd="1" destOrd="0" presId="urn:microsoft.com/office/officeart/2005/8/layout/hList7#1"/>
    <dgm:cxn modelId="{752F8841-F6FE-4D33-ABFB-E1DB1D196AD8}" type="presParOf" srcId="{B164F4F3-A069-4EFB-BA87-EF8DF96DDDA1}" destId="{AB2E222F-D866-47F5-9DAF-F8253FF3BA31}" srcOrd="0" destOrd="0" presId="urn:microsoft.com/office/officeart/2005/8/layout/hList7#1"/>
    <dgm:cxn modelId="{C23329C3-FA36-4501-B508-ABFF4DF656E8}" type="presParOf" srcId="{AB2E222F-D866-47F5-9DAF-F8253FF3BA31}" destId="{6FBBF07D-504D-4430-A8E5-BE6021E6CCAE}" srcOrd="0" destOrd="0" presId="urn:microsoft.com/office/officeart/2005/8/layout/hList7#1"/>
    <dgm:cxn modelId="{357279C3-ABD9-499B-BC98-D0494D157A0C}" type="presParOf" srcId="{AB2E222F-D866-47F5-9DAF-F8253FF3BA31}" destId="{1DC05F24-7792-41B3-B06B-095CCAACB0FB}" srcOrd="1" destOrd="0" presId="urn:microsoft.com/office/officeart/2005/8/layout/hList7#1"/>
    <dgm:cxn modelId="{2F0710A2-E946-4E69-BD83-916B811A1CC5}" type="presParOf" srcId="{AB2E222F-D866-47F5-9DAF-F8253FF3BA31}" destId="{ADC1F9E6-A5EE-4195-9F85-9EC918546901}" srcOrd="2" destOrd="0" presId="urn:microsoft.com/office/officeart/2005/8/layout/hList7#1"/>
    <dgm:cxn modelId="{D95884C9-1B6F-4F92-B808-C88657FFF737}" type="presParOf" srcId="{AB2E222F-D866-47F5-9DAF-F8253FF3BA31}" destId="{45B34F31-040A-4A86-ADFF-6D0C9DEC6C2B}" srcOrd="3" destOrd="0" presId="urn:microsoft.com/office/officeart/2005/8/layout/hList7#1"/>
    <dgm:cxn modelId="{82F85D1E-B72E-4385-9BA4-7110D1791EEF}" type="presParOf" srcId="{B164F4F3-A069-4EFB-BA87-EF8DF96DDDA1}" destId="{C05DDB39-7632-4D2A-A521-9B86FFFDC27D}" srcOrd="1" destOrd="0" presId="urn:microsoft.com/office/officeart/2005/8/layout/hList7#1"/>
    <dgm:cxn modelId="{5D9710A7-B7A4-4F86-9267-7B62FC744BB5}" type="presParOf" srcId="{B164F4F3-A069-4EFB-BA87-EF8DF96DDDA1}" destId="{2D807965-CF60-409F-B6A4-29AC0ACE5BC9}" srcOrd="2" destOrd="0" presId="urn:microsoft.com/office/officeart/2005/8/layout/hList7#1"/>
    <dgm:cxn modelId="{D8B7AB83-4B4A-4BAB-8157-9D97BF9429CD}" type="presParOf" srcId="{2D807965-CF60-409F-B6A4-29AC0ACE5BC9}" destId="{17C7B544-C72F-4DCB-830A-795A3B30117D}" srcOrd="0" destOrd="0" presId="urn:microsoft.com/office/officeart/2005/8/layout/hList7#1"/>
    <dgm:cxn modelId="{620A2711-24A9-4DDD-B6B2-F409447F128D}" type="presParOf" srcId="{2D807965-CF60-409F-B6A4-29AC0ACE5BC9}" destId="{7EE5F44A-11A3-4C49-BB58-C6D15D4ECA39}" srcOrd="1" destOrd="0" presId="urn:microsoft.com/office/officeart/2005/8/layout/hList7#1"/>
    <dgm:cxn modelId="{5D58BE30-E941-4EA8-BB5E-5E4C5CEFCF7C}" type="presParOf" srcId="{2D807965-CF60-409F-B6A4-29AC0ACE5BC9}" destId="{026EBCE5-1D25-4CA1-9598-4B0663150FB7}" srcOrd="2" destOrd="0" presId="urn:microsoft.com/office/officeart/2005/8/layout/hList7#1"/>
    <dgm:cxn modelId="{3CBCB747-19A2-4DBA-8B81-F09E6D979F76}" type="presParOf" srcId="{2D807965-CF60-409F-B6A4-29AC0ACE5BC9}" destId="{A628C8E9-D48F-40A8-BB76-34C080A4AD61}" srcOrd="3" destOrd="0" presId="urn:microsoft.com/office/officeart/2005/8/layout/hList7#1"/>
    <dgm:cxn modelId="{A69142F6-C4C4-43A8-B4CE-9EE3AF664CB0}" type="presParOf" srcId="{B164F4F3-A069-4EFB-BA87-EF8DF96DDDA1}" destId="{F199BF2F-6A74-4D8D-9433-69C4442845AF}" srcOrd="3" destOrd="0" presId="urn:microsoft.com/office/officeart/2005/8/layout/hList7#1"/>
    <dgm:cxn modelId="{B4678491-841E-4E85-9DBA-27522D402823}" type="presParOf" srcId="{B164F4F3-A069-4EFB-BA87-EF8DF96DDDA1}" destId="{57B21E02-E496-40ED-997B-DAAB48B19EED}" srcOrd="4" destOrd="0" presId="urn:microsoft.com/office/officeart/2005/8/layout/hList7#1"/>
    <dgm:cxn modelId="{10810153-899C-476E-A1D9-FA475E2E0026}" type="presParOf" srcId="{57B21E02-E496-40ED-997B-DAAB48B19EED}" destId="{F5D30ABE-C284-40DF-9B2F-87965B9F1B7B}" srcOrd="0" destOrd="0" presId="urn:microsoft.com/office/officeart/2005/8/layout/hList7#1"/>
    <dgm:cxn modelId="{F10B3183-3CEA-482B-AF24-BD3EAC5DD5C3}" type="presParOf" srcId="{57B21E02-E496-40ED-997B-DAAB48B19EED}" destId="{99F46F09-0CA7-4C60-8046-D8CB28B23629}" srcOrd="1" destOrd="0" presId="urn:microsoft.com/office/officeart/2005/8/layout/hList7#1"/>
    <dgm:cxn modelId="{79493FF6-7496-4F14-BA05-C7D8FF8EA3F6}" type="presParOf" srcId="{57B21E02-E496-40ED-997B-DAAB48B19EED}" destId="{69B41BFA-1247-4110-86B7-9FD148C53542}" srcOrd="2" destOrd="0" presId="urn:microsoft.com/office/officeart/2005/8/layout/hList7#1"/>
    <dgm:cxn modelId="{D5A67C12-4558-45EC-9083-C6CFFE2F6B20}" type="presParOf" srcId="{57B21E02-E496-40ED-997B-DAAB48B19EED}" destId="{8904D618-F362-4585-90C1-80DA521A5B90}" srcOrd="3" destOrd="0" presId="urn:microsoft.com/office/officeart/2005/8/layout/hList7#1"/>
    <dgm:cxn modelId="{167F89C0-F81A-43B1-9BF5-ABF65690D3F9}" type="presParOf" srcId="{B164F4F3-A069-4EFB-BA87-EF8DF96DDDA1}" destId="{88FB5FF3-1D25-43AF-8779-7A059844C387}" srcOrd="5" destOrd="0" presId="urn:microsoft.com/office/officeart/2005/8/layout/hList7#1"/>
    <dgm:cxn modelId="{2371C294-D902-4808-B79E-1748747E9020}" type="presParOf" srcId="{B164F4F3-A069-4EFB-BA87-EF8DF96DDDA1}" destId="{A15A336D-AF4B-49FB-89CF-E30BA6EA4C51}" srcOrd="6" destOrd="0" presId="urn:microsoft.com/office/officeart/2005/8/layout/hList7#1"/>
    <dgm:cxn modelId="{0A8400C6-5884-4BCB-8C81-6AA8D5580402}" type="presParOf" srcId="{A15A336D-AF4B-49FB-89CF-E30BA6EA4C51}" destId="{AA1BAD35-7D62-45BA-8899-A34A548CD587}" srcOrd="0" destOrd="0" presId="urn:microsoft.com/office/officeart/2005/8/layout/hList7#1"/>
    <dgm:cxn modelId="{9BB1A929-0E6A-4A0F-BCD1-A339747650ED}" type="presParOf" srcId="{A15A336D-AF4B-49FB-89CF-E30BA6EA4C51}" destId="{8832D503-339D-4E3D-9896-33C9A3C281C3}" srcOrd="1" destOrd="0" presId="urn:microsoft.com/office/officeart/2005/8/layout/hList7#1"/>
    <dgm:cxn modelId="{5AB07645-479E-40C7-A4B7-3831F7B1E16C}" type="presParOf" srcId="{A15A336D-AF4B-49FB-89CF-E30BA6EA4C51}" destId="{4CA851C3-554B-4E8C-969C-CB24004E9D8F}" srcOrd="2" destOrd="0" presId="urn:microsoft.com/office/officeart/2005/8/layout/hList7#1"/>
    <dgm:cxn modelId="{9E59EB4C-CAAC-4EA1-ADBC-FD51716C3007}" type="presParOf" srcId="{A15A336D-AF4B-49FB-89CF-E30BA6EA4C51}" destId="{55E9C146-8F2E-454D-B558-25C36522406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878EC-BDB9-3E4C-803D-840294710696}">
      <dsp:nvSpPr>
        <dsp:cNvPr id="0" name=""/>
        <dsp:cNvSpPr/>
      </dsp:nvSpPr>
      <dsp:spPr>
        <a:xfrm>
          <a:off x="3495820" y="3058"/>
          <a:ext cx="3999221" cy="17838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tx2">
                  <a:lumMod val="50000"/>
                </a:schemeClr>
              </a:solidFill>
              <a:latin typeface="Source Sans Pro"/>
              <a:cs typeface="Source Sans Pro"/>
            </a:rPr>
            <a:t>FRCP &amp; 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tx2">
                  <a:lumMod val="50000"/>
                </a:schemeClr>
              </a:solidFill>
              <a:latin typeface="Source Sans Pro"/>
              <a:cs typeface="Source Sans Pro"/>
            </a:rPr>
            <a:t>Title 28</a:t>
          </a:r>
          <a:endParaRPr lang="en-US" sz="4900" b="1" kern="1200" dirty="0">
            <a:solidFill>
              <a:schemeClr val="tx2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3548067" y="55305"/>
        <a:ext cx="3894727" cy="1679359"/>
      </dsp:txXfrm>
    </dsp:sp>
    <dsp:sp modelId="{C25FB53D-BCD0-3C40-A2D7-BF38B5F5EC3B}">
      <dsp:nvSpPr>
        <dsp:cNvPr id="0" name=""/>
        <dsp:cNvSpPr/>
      </dsp:nvSpPr>
      <dsp:spPr>
        <a:xfrm>
          <a:off x="3895742" y="1786912"/>
          <a:ext cx="399922" cy="164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012"/>
              </a:lnTo>
              <a:lnTo>
                <a:pt x="399922" y="1649012"/>
              </a:lnTo>
            </a:path>
          </a:pathLst>
        </a:custGeom>
        <a:noFill/>
        <a:ln w="9525" cap="flat" cmpd="sng" algn="ctr">
          <a:solidFill>
            <a:srgbClr val="A58E1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688A7-8A4A-D14C-BCDF-0E8E0421275A}">
      <dsp:nvSpPr>
        <dsp:cNvPr id="0" name=""/>
        <dsp:cNvSpPr/>
      </dsp:nvSpPr>
      <dsp:spPr>
        <a:xfrm>
          <a:off x="4295664" y="2232875"/>
          <a:ext cx="3871961" cy="2406097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Source Sans Pro"/>
              <a:cs typeface="Source Sans Pro"/>
            </a:rPr>
            <a:t>The </a:t>
          </a:r>
          <a:r>
            <a:rPr lang="en-US" sz="3200" b="1" kern="1200" dirty="0" err="1" smtClean="0">
              <a:latin typeface="Source Sans Pro"/>
              <a:cs typeface="Source Sans Pro"/>
            </a:rPr>
            <a:t>Wagstaffe</a:t>
          </a:r>
          <a:r>
            <a:rPr lang="en-US" sz="3200" b="1" kern="1200" dirty="0" smtClean="0">
              <a:latin typeface="Source Sans Pro"/>
              <a:cs typeface="Source Sans Pro"/>
            </a:rPr>
            <a:t> Group Practice Guide: Fed. Civ. Pro. Before Trial (LexisNexis 2019)</a:t>
          </a:r>
          <a:endParaRPr lang="en-US" sz="3200" b="1" kern="1200" dirty="0">
            <a:latin typeface="Source Sans Pro"/>
            <a:cs typeface="Source Sans Pro"/>
          </a:endParaRPr>
        </a:p>
      </dsp:txBody>
      <dsp:txXfrm>
        <a:off x="4366136" y="2303347"/>
        <a:ext cx="3731017" cy="2265153"/>
      </dsp:txXfrm>
    </dsp:sp>
    <dsp:sp modelId="{7AE9F9F4-A22E-9E4A-AD03-A5E034D359B4}">
      <dsp:nvSpPr>
        <dsp:cNvPr id="0" name=""/>
        <dsp:cNvSpPr/>
      </dsp:nvSpPr>
      <dsp:spPr>
        <a:xfrm>
          <a:off x="3895742" y="1786912"/>
          <a:ext cx="399922" cy="4320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0698"/>
              </a:lnTo>
              <a:lnTo>
                <a:pt x="399922" y="4320698"/>
              </a:lnTo>
            </a:path>
          </a:pathLst>
        </a:custGeom>
        <a:noFill/>
        <a:ln w="9525" cap="flat" cmpd="sng" algn="ctr">
          <a:solidFill>
            <a:srgbClr val="A58E1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40FD8-009D-0247-BF7D-C9957591EEF8}">
      <dsp:nvSpPr>
        <dsp:cNvPr id="0" name=""/>
        <dsp:cNvSpPr/>
      </dsp:nvSpPr>
      <dsp:spPr>
        <a:xfrm>
          <a:off x="4295664" y="5084936"/>
          <a:ext cx="3917913" cy="204534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rgbClr val="A58E1A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Source Sans Pro"/>
              <a:cs typeface="Source Sans Pro"/>
            </a:rPr>
            <a:t>PowerPoint Slides</a:t>
          </a:r>
          <a:endParaRPr lang="en-US" sz="3200" b="1" kern="1200" dirty="0">
            <a:latin typeface="Source Sans Pro"/>
            <a:cs typeface="Source Sans Pro"/>
          </a:endParaRPr>
        </a:p>
      </dsp:txBody>
      <dsp:txXfrm>
        <a:off x="4355570" y="5144842"/>
        <a:ext cx="3798101" cy="19255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9A615-1372-3347-8CCB-1999B504293F}">
      <dsp:nvSpPr>
        <dsp:cNvPr id="0" name=""/>
        <dsp:cNvSpPr/>
      </dsp:nvSpPr>
      <dsp:spPr>
        <a:xfrm>
          <a:off x="-106484" y="0"/>
          <a:ext cx="10195175" cy="229708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  <a:latin typeface="Source Sans Pro"/>
              <a:cs typeface="Source Sans Pro"/>
            </a:rPr>
            <a:t>Minton loses federal patent suit</a:t>
          </a:r>
          <a:endParaRPr lang="en-US" sz="4000" b="1" kern="1200" dirty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-39205" y="67279"/>
        <a:ext cx="7614237" cy="2162525"/>
      </dsp:txXfrm>
    </dsp:sp>
    <dsp:sp modelId="{4F68C677-79D1-8046-B209-210293C3FA72}">
      <dsp:nvSpPr>
        <dsp:cNvPr id="0" name=""/>
        <dsp:cNvSpPr/>
      </dsp:nvSpPr>
      <dsp:spPr>
        <a:xfrm>
          <a:off x="968476" y="2679931"/>
          <a:ext cx="9769237" cy="229708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rgbClr val="641303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  <a:latin typeface="Source Sans Pro"/>
              <a:cs typeface="Source Sans Pro"/>
            </a:rPr>
            <a:t>Minton sues attorney Gunn for malpractice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1035755" y="2747210"/>
        <a:ext cx="7279583" cy="2162525"/>
      </dsp:txXfrm>
    </dsp:sp>
    <dsp:sp modelId="{8D4FA5C1-8E10-3341-A44D-32F9AA7AFDD4}">
      <dsp:nvSpPr>
        <dsp:cNvPr id="0" name=""/>
        <dsp:cNvSpPr/>
      </dsp:nvSpPr>
      <dsp:spPr>
        <a:xfrm>
          <a:off x="1830467" y="5359862"/>
          <a:ext cx="9769237" cy="229708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rgbClr val="641303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  <a:latin typeface="Source Sans Pro"/>
              <a:cs typeface="Source Sans Pro"/>
            </a:rPr>
            <a:t>Question: Motion to Dismiss for lack of Subject Matter Jurisdiction?</a:t>
          </a:r>
          <a:endParaRPr lang="en-US" sz="4000" b="1" kern="1200" dirty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1897746" y="5427141"/>
        <a:ext cx="7279583" cy="2162525"/>
      </dsp:txXfrm>
    </dsp:sp>
    <dsp:sp modelId="{89C5EAC1-8A83-3841-84DB-D3C5560D21DA}">
      <dsp:nvSpPr>
        <dsp:cNvPr id="0" name=""/>
        <dsp:cNvSpPr/>
      </dsp:nvSpPr>
      <dsp:spPr>
        <a:xfrm>
          <a:off x="8382617" y="1741955"/>
          <a:ext cx="1493104" cy="1493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alpha val="90000"/>
          </a:schemeClr>
        </a:solidFill>
        <a:ln w="9525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718565" y="1741955"/>
        <a:ext cx="821208" cy="1123561"/>
      </dsp:txXfrm>
    </dsp:sp>
    <dsp:sp modelId="{8C494470-5100-7E47-BE44-529E4AC8F952}">
      <dsp:nvSpPr>
        <dsp:cNvPr id="0" name=""/>
        <dsp:cNvSpPr/>
      </dsp:nvSpPr>
      <dsp:spPr>
        <a:xfrm>
          <a:off x="9244608" y="4406572"/>
          <a:ext cx="1493104" cy="1493104"/>
        </a:xfrm>
        <a:prstGeom prst="downArrow">
          <a:avLst>
            <a:gd name="adj1" fmla="val 55000"/>
            <a:gd name="adj2" fmla="val 45000"/>
          </a:avLst>
        </a:prstGeom>
        <a:solidFill>
          <a:srgbClr val="961C04">
            <a:alpha val="90000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9580556" y="4406572"/>
        <a:ext cx="821208" cy="11235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9A615-1372-3347-8CCB-1999B504293F}">
      <dsp:nvSpPr>
        <dsp:cNvPr id="0" name=""/>
        <dsp:cNvSpPr/>
      </dsp:nvSpPr>
      <dsp:spPr>
        <a:xfrm>
          <a:off x="-208939" y="0"/>
          <a:ext cx="10604995" cy="234209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  <a:latin typeface="Source Sans Pro"/>
              <a:cs typeface="Source Sans Pro"/>
            </a:rPr>
            <a:t>Suit against Bayer for damages from female sterilization device </a:t>
          </a:r>
          <a:endParaRPr lang="en-US" sz="3600" b="1" kern="1200" dirty="0">
            <a:solidFill>
              <a:srgbClr val="C00000"/>
            </a:solidFill>
            <a:latin typeface="Source Sans Pro"/>
            <a:cs typeface="Source Sans Pro"/>
          </a:endParaRPr>
        </a:p>
      </dsp:txBody>
      <dsp:txXfrm>
        <a:off x="-140341" y="68598"/>
        <a:ext cx="7873220" cy="2204896"/>
      </dsp:txXfrm>
    </dsp:sp>
    <dsp:sp modelId="{4F68C677-79D1-8046-B209-210293C3FA72}">
      <dsp:nvSpPr>
        <dsp:cNvPr id="0" name=""/>
        <dsp:cNvSpPr/>
      </dsp:nvSpPr>
      <dsp:spPr>
        <a:xfrm>
          <a:off x="541487" y="2479600"/>
          <a:ext cx="10828124" cy="284777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641303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</a:rPr>
            <a:t>Removed as “substantial federal question” since device regulated by FDA subject to federal Medical Device Act (21 U.S.C. </a:t>
          </a:r>
          <a:r>
            <a:rPr lang="en-US" sz="3600" b="1" kern="1200" dirty="0" smtClean="0">
              <a:solidFill>
                <a:srgbClr val="C00000"/>
              </a:solidFill>
              <a:sym typeface="Source Sans Pro"/>
            </a:rPr>
            <a:t>§ 360(c))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624895" y="2563008"/>
        <a:ext cx="8018517" cy="2680957"/>
      </dsp:txXfrm>
    </dsp:sp>
    <dsp:sp modelId="{8D4FA5C1-8E10-3341-A44D-32F9AA7AFDD4}">
      <dsp:nvSpPr>
        <dsp:cNvPr id="0" name=""/>
        <dsp:cNvSpPr/>
      </dsp:nvSpPr>
      <dsp:spPr>
        <a:xfrm>
          <a:off x="1932922" y="5843060"/>
          <a:ext cx="9769237" cy="19639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rgbClr val="641303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  <a:latin typeface="Source Sans Pro"/>
              <a:cs typeface="Source Sans Pro"/>
            </a:rPr>
            <a:t>Motion to remand for lack of jurisdiction?</a:t>
          </a:r>
          <a:endParaRPr lang="en-US" sz="3600" b="1" kern="1200" dirty="0">
            <a:solidFill>
              <a:srgbClr val="C00000"/>
            </a:solidFill>
            <a:latin typeface="Source Sans Pro"/>
            <a:cs typeface="Source Sans Pro"/>
          </a:endParaRPr>
        </a:p>
      </dsp:txBody>
      <dsp:txXfrm>
        <a:off x="1990443" y="5900581"/>
        <a:ext cx="7269843" cy="1848872"/>
      </dsp:txXfrm>
    </dsp:sp>
    <dsp:sp modelId="{89C5EAC1-8A83-3841-84DB-D3C5560D21DA}">
      <dsp:nvSpPr>
        <dsp:cNvPr id="0" name=""/>
        <dsp:cNvSpPr/>
      </dsp:nvSpPr>
      <dsp:spPr>
        <a:xfrm>
          <a:off x="8455816" y="1776086"/>
          <a:ext cx="1522360" cy="1522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alpha val="90000"/>
          </a:schemeClr>
        </a:solidFill>
        <a:ln w="9525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798347" y="1776086"/>
        <a:ext cx="837298" cy="1145576"/>
      </dsp:txXfrm>
    </dsp:sp>
    <dsp:sp modelId="{8C494470-5100-7E47-BE44-529E4AC8F952}">
      <dsp:nvSpPr>
        <dsp:cNvPr id="0" name=""/>
        <dsp:cNvSpPr/>
      </dsp:nvSpPr>
      <dsp:spPr>
        <a:xfrm>
          <a:off x="9317807" y="4492914"/>
          <a:ext cx="1522360" cy="1522360"/>
        </a:xfrm>
        <a:prstGeom prst="downArrow">
          <a:avLst>
            <a:gd name="adj1" fmla="val 55000"/>
            <a:gd name="adj2" fmla="val 45000"/>
          </a:avLst>
        </a:prstGeom>
        <a:solidFill>
          <a:srgbClr val="961C04">
            <a:alpha val="90000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9660338" y="4492914"/>
        <a:ext cx="837298" cy="11455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D6FD5-A2E4-4D10-B669-899120464B16}">
      <dsp:nvSpPr>
        <dsp:cNvPr id="0" name=""/>
        <dsp:cNvSpPr/>
      </dsp:nvSpPr>
      <dsp:spPr>
        <a:xfrm>
          <a:off x="0" y="772780"/>
          <a:ext cx="1105408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33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919" tIns="1020572" rIns="857919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900" kern="1200" dirty="0"/>
        </a:p>
      </dsp:txBody>
      <dsp:txXfrm>
        <a:off x="0" y="772780"/>
        <a:ext cx="11054080" cy="1234800"/>
      </dsp:txXfrm>
    </dsp:sp>
    <dsp:sp modelId="{68BBCCDF-95E5-4839-B9AA-FB275DDE714B}">
      <dsp:nvSpPr>
        <dsp:cNvPr id="0" name=""/>
        <dsp:cNvSpPr/>
      </dsp:nvSpPr>
      <dsp:spPr>
        <a:xfrm>
          <a:off x="552704" y="49540"/>
          <a:ext cx="7737856" cy="144648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73" tIns="0" rIns="292473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i="0" kern="1200" dirty="0" smtClean="0">
              <a:latin typeface="Source Sans Pro"/>
              <a:cs typeface="Source Sans Pro"/>
            </a:rPr>
            <a:t>Individuals</a:t>
          </a:r>
          <a:endParaRPr lang="en-US" sz="4900" b="1" i="0" kern="1200" dirty="0">
            <a:latin typeface="Source Sans Pro"/>
            <a:cs typeface="Source Sans Pro"/>
          </a:endParaRPr>
        </a:p>
      </dsp:txBody>
      <dsp:txXfrm>
        <a:off x="623315" y="120151"/>
        <a:ext cx="7596634" cy="1305258"/>
      </dsp:txXfrm>
    </dsp:sp>
    <dsp:sp modelId="{0BE297E1-ADAA-4747-9E0B-71A78B005139}">
      <dsp:nvSpPr>
        <dsp:cNvPr id="0" name=""/>
        <dsp:cNvSpPr/>
      </dsp:nvSpPr>
      <dsp:spPr>
        <a:xfrm>
          <a:off x="0" y="2995420"/>
          <a:ext cx="1105408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33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919" tIns="1020572" rIns="857919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900" kern="1200" dirty="0"/>
        </a:p>
      </dsp:txBody>
      <dsp:txXfrm>
        <a:off x="0" y="2995420"/>
        <a:ext cx="11054080" cy="1234800"/>
      </dsp:txXfrm>
    </dsp:sp>
    <dsp:sp modelId="{28606F9F-E6BF-4A39-915F-C8E2F0226448}">
      <dsp:nvSpPr>
        <dsp:cNvPr id="0" name=""/>
        <dsp:cNvSpPr/>
      </dsp:nvSpPr>
      <dsp:spPr>
        <a:xfrm>
          <a:off x="552704" y="2272180"/>
          <a:ext cx="7737856" cy="144648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73" tIns="0" rIns="292473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i="0" kern="1200" dirty="0" smtClean="0">
              <a:solidFill>
                <a:schemeClr val="accent1">
                  <a:lumMod val="50000"/>
                </a:schemeClr>
              </a:solidFill>
              <a:latin typeface="Source Sans Pro"/>
              <a:cs typeface="Source Sans Pro"/>
            </a:rPr>
            <a:t>Corporations</a:t>
          </a:r>
          <a:endParaRPr lang="en-US" sz="4900" b="1" i="0" kern="1200" dirty="0">
            <a:solidFill>
              <a:schemeClr val="accent1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623315" y="2342791"/>
        <a:ext cx="7596634" cy="1305258"/>
      </dsp:txXfrm>
    </dsp:sp>
    <dsp:sp modelId="{888B52E1-FDF2-4370-BDD4-567A415EDACA}">
      <dsp:nvSpPr>
        <dsp:cNvPr id="0" name=""/>
        <dsp:cNvSpPr/>
      </dsp:nvSpPr>
      <dsp:spPr>
        <a:xfrm>
          <a:off x="0" y="5218060"/>
          <a:ext cx="1105408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33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919" tIns="1020572" rIns="857919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900" kern="1200" dirty="0"/>
        </a:p>
      </dsp:txBody>
      <dsp:txXfrm>
        <a:off x="0" y="5218060"/>
        <a:ext cx="11054080" cy="1234800"/>
      </dsp:txXfrm>
    </dsp:sp>
    <dsp:sp modelId="{74F7760D-FA33-4DCC-BE3D-00259D74ED56}">
      <dsp:nvSpPr>
        <dsp:cNvPr id="0" name=""/>
        <dsp:cNvSpPr/>
      </dsp:nvSpPr>
      <dsp:spPr>
        <a:xfrm>
          <a:off x="552704" y="4494820"/>
          <a:ext cx="7737856" cy="14464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73" tIns="0" rIns="292473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i="0" kern="1200" dirty="0" smtClean="0">
              <a:solidFill>
                <a:schemeClr val="bg1"/>
              </a:solidFill>
              <a:latin typeface="Source Sans Pro"/>
              <a:cs typeface="Source Sans Pro"/>
            </a:rPr>
            <a:t>Other Entities</a:t>
          </a:r>
          <a:endParaRPr lang="en-US" sz="4900" b="1" i="0" kern="1200" dirty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623315" y="4565431"/>
        <a:ext cx="7596634" cy="13052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2B43-448F-2F45-B352-A1AA4870D0DB}">
      <dsp:nvSpPr>
        <dsp:cNvPr id="0" name=""/>
        <dsp:cNvSpPr/>
      </dsp:nvSpPr>
      <dsp:spPr>
        <a:xfrm>
          <a:off x="823" y="2147118"/>
          <a:ext cx="2608919" cy="260891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5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Source Sans Pro"/>
              <a:cs typeface="Source Sans Pro"/>
            </a:rPr>
            <a:t>Physical Presence in New Location</a:t>
          </a:r>
          <a:endParaRPr lang="en-US" sz="3000" b="1" kern="1200" dirty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382890" y="2529185"/>
        <a:ext cx="1844785" cy="1844785"/>
      </dsp:txXfrm>
    </dsp:sp>
    <dsp:sp modelId="{3DC8426A-765E-0040-ACC6-FEE890349D37}">
      <dsp:nvSpPr>
        <dsp:cNvPr id="0" name=""/>
        <dsp:cNvSpPr/>
      </dsp:nvSpPr>
      <dsp:spPr>
        <a:xfrm>
          <a:off x="2821587" y="2694991"/>
          <a:ext cx="1513173" cy="1513173"/>
        </a:xfrm>
        <a:prstGeom prst="mathPlus">
          <a:avLst/>
        </a:prstGeom>
        <a:solidFill>
          <a:schemeClr val="tx2">
            <a:lumMod val="40000"/>
            <a:lumOff val="60000"/>
          </a:schemeClr>
        </a:solidFill>
        <a:ln>
          <a:solidFill>
            <a:srgbClr val="C82506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3022158" y="3273628"/>
        <a:ext cx="1112031" cy="355899"/>
      </dsp:txXfrm>
    </dsp:sp>
    <dsp:sp modelId="{41DC4467-C6FE-034D-AA09-361FB9A76DBA}">
      <dsp:nvSpPr>
        <dsp:cNvPr id="0" name=""/>
        <dsp:cNvSpPr/>
      </dsp:nvSpPr>
      <dsp:spPr>
        <a:xfrm>
          <a:off x="4546604" y="2147118"/>
          <a:ext cx="3022590" cy="260891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1">
                  <a:lumMod val="50000"/>
                </a:schemeClr>
              </a:solidFill>
              <a:latin typeface="Source Sans Pro"/>
              <a:cs typeface="Source Sans Pro"/>
            </a:rPr>
            <a:t>Intent to Remain Indefinitely</a:t>
          </a:r>
          <a:endParaRPr lang="en-US" sz="3000" b="1" kern="1200" dirty="0">
            <a:solidFill>
              <a:schemeClr val="accent1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4989252" y="2529185"/>
        <a:ext cx="2137294" cy="1844785"/>
      </dsp:txXfrm>
    </dsp:sp>
    <dsp:sp modelId="{F387656A-5718-D84E-84F3-6861C724D8FC}">
      <dsp:nvSpPr>
        <dsp:cNvPr id="0" name=""/>
        <dsp:cNvSpPr/>
      </dsp:nvSpPr>
      <dsp:spPr>
        <a:xfrm>
          <a:off x="7781039" y="2694991"/>
          <a:ext cx="1513173" cy="1513173"/>
        </a:xfrm>
        <a:prstGeom prst="mathEqual">
          <a:avLst/>
        </a:prstGeom>
        <a:solidFill>
          <a:srgbClr val="B8BCC1"/>
        </a:solidFill>
        <a:ln>
          <a:solidFill>
            <a:schemeClr val="accent5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7981610" y="3006705"/>
        <a:ext cx="1112031" cy="889745"/>
      </dsp:txXfrm>
    </dsp:sp>
    <dsp:sp modelId="{3EFB386E-A6D0-F14A-A665-29CECD649CE5}">
      <dsp:nvSpPr>
        <dsp:cNvPr id="0" name=""/>
        <dsp:cNvSpPr/>
      </dsp:nvSpPr>
      <dsp:spPr>
        <a:xfrm>
          <a:off x="9506057" y="2147118"/>
          <a:ext cx="2608919" cy="2608919"/>
        </a:xfrm>
        <a:prstGeom prst="ellipse">
          <a:avLst/>
        </a:prstGeom>
        <a:solidFill>
          <a:schemeClr val="accent1">
            <a:lumMod val="50000"/>
          </a:schemeClr>
        </a:solidFill>
        <a:ln>
          <a:solidFill>
            <a:schemeClr val="accent5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latin typeface="Source Sans Pro"/>
              <a:cs typeface="Source Sans Pro"/>
            </a:rPr>
            <a:t>Change of Domicile</a:t>
          </a:r>
          <a:endParaRPr lang="en-US" sz="3000" b="1" kern="1200" dirty="0">
            <a:solidFill>
              <a:srgbClr val="FFFF00"/>
            </a:solidFill>
            <a:latin typeface="Source Sans Pro"/>
            <a:cs typeface="Source Sans Pro"/>
          </a:endParaRPr>
        </a:p>
      </dsp:txBody>
      <dsp:txXfrm>
        <a:off x="9888124" y="2529185"/>
        <a:ext cx="1844785" cy="18447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3E78B-0B2A-478E-BB38-145B31DF32D1}">
      <dsp:nvSpPr>
        <dsp:cNvPr id="0" name=""/>
        <dsp:cNvSpPr/>
      </dsp:nvSpPr>
      <dsp:spPr>
        <a:xfrm>
          <a:off x="704088" y="917"/>
          <a:ext cx="3217544" cy="1930527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Residences</a:t>
          </a:r>
          <a:endParaRPr lang="en-US" sz="3200" kern="1200" dirty="0"/>
        </a:p>
      </dsp:txBody>
      <dsp:txXfrm>
        <a:off x="704088" y="917"/>
        <a:ext cx="3217544" cy="1930527"/>
      </dsp:txXfrm>
    </dsp:sp>
    <dsp:sp modelId="{53CA95FA-38D4-47FC-A1CE-641ADD41859D}">
      <dsp:nvSpPr>
        <dsp:cNvPr id="0" name=""/>
        <dsp:cNvSpPr/>
      </dsp:nvSpPr>
      <dsp:spPr>
        <a:xfrm>
          <a:off x="4226559" y="0"/>
          <a:ext cx="3217544" cy="193052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Property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Ownership</a:t>
          </a:r>
          <a:endParaRPr lang="en-US" sz="3200" kern="1200" dirty="0"/>
        </a:p>
      </dsp:txBody>
      <dsp:txXfrm>
        <a:off x="4226559" y="0"/>
        <a:ext cx="3217544" cy="1930527"/>
      </dsp:txXfrm>
    </dsp:sp>
    <dsp:sp modelId="{5D347CC2-E0DB-4486-A328-06394FCD51DF}">
      <dsp:nvSpPr>
        <dsp:cNvPr id="0" name=""/>
        <dsp:cNvSpPr/>
      </dsp:nvSpPr>
      <dsp:spPr>
        <a:xfrm>
          <a:off x="7782687" y="917"/>
          <a:ext cx="3217544" cy="193052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Voter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Registration</a:t>
          </a:r>
          <a:endParaRPr lang="en-US" sz="3200" kern="1200" dirty="0"/>
        </a:p>
      </dsp:txBody>
      <dsp:txXfrm>
        <a:off x="7782687" y="917"/>
        <a:ext cx="3217544" cy="1930527"/>
      </dsp:txXfrm>
    </dsp:sp>
    <dsp:sp modelId="{F76D323A-5C2D-45A8-A27B-1ED96554217E}">
      <dsp:nvSpPr>
        <dsp:cNvPr id="0" name=""/>
        <dsp:cNvSpPr/>
      </dsp:nvSpPr>
      <dsp:spPr>
        <a:xfrm>
          <a:off x="704088" y="2253199"/>
          <a:ext cx="3217544" cy="1930527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Tax Returns</a:t>
          </a:r>
          <a:endParaRPr lang="en-US" sz="3200" kern="1200" dirty="0"/>
        </a:p>
      </dsp:txBody>
      <dsp:txXfrm>
        <a:off x="704088" y="2253199"/>
        <a:ext cx="3217544" cy="1930527"/>
      </dsp:txXfrm>
    </dsp:sp>
    <dsp:sp modelId="{2A0E52B4-2CD3-44C9-BE57-36A635A2D310}">
      <dsp:nvSpPr>
        <dsp:cNvPr id="0" name=""/>
        <dsp:cNvSpPr/>
      </dsp:nvSpPr>
      <dsp:spPr>
        <a:xfrm>
          <a:off x="4243387" y="2253199"/>
          <a:ext cx="3217544" cy="193052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Employment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4243387" y="2253199"/>
        <a:ext cx="3217544" cy="1930527"/>
      </dsp:txXfrm>
    </dsp:sp>
    <dsp:sp modelId="{BD99A0F8-ADAD-48EC-BE84-89BDA75249BD}">
      <dsp:nvSpPr>
        <dsp:cNvPr id="0" name=""/>
        <dsp:cNvSpPr/>
      </dsp:nvSpPr>
      <dsp:spPr>
        <a:xfrm>
          <a:off x="7782687" y="2253199"/>
          <a:ext cx="3217544" cy="193052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Assets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Location</a:t>
          </a:r>
          <a:endParaRPr lang="en-US" sz="3200" kern="1200" dirty="0"/>
        </a:p>
      </dsp:txBody>
      <dsp:txXfrm>
        <a:off x="7782687" y="2253199"/>
        <a:ext cx="3217544" cy="1930527"/>
      </dsp:txXfrm>
    </dsp:sp>
    <dsp:sp modelId="{C2FA90A7-80F8-4F23-975F-11F67FBBD7EA}">
      <dsp:nvSpPr>
        <dsp:cNvPr id="0" name=""/>
        <dsp:cNvSpPr/>
      </dsp:nvSpPr>
      <dsp:spPr>
        <a:xfrm>
          <a:off x="704088" y="4505480"/>
          <a:ext cx="3217544" cy="193052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State-Issued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Licenses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704088" y="4505480"/>
        <a:ext cx="3217544" cy="1930527"/>
      </dsp:txXfrm>
    </dsp:sp>
    <dsp:sp modelId="{547EB334-4505-4BA6-817A-ACEC1BD2B169}">
      <dsp:nvSpPr>
        <dsp:cNvPr id="0" name=""/>
        <dsp:cNvSpPr/>
      </dsp:nvSpPr>
      <dsp:spPr>
        <a:xfrm>
          <a:off x="4243387" y="4505480"/>
          <a:ext cx="3217544" cy="1930527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Family,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Mail &amp;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Community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243387" y="4505480"/>
        <a:ext cx="3217544" cy="1930527"/>
      </dsp:txXfrm>
    </dsp:sp>
    <dsp:sp modelId="{83F4DC65-AA18-4109-9904-57327B76F71B}">
      <dsp:nvSpPr>
        <dsp:cNvPr id="0" name=""/>
        <dsp:cNvSpPr/>
      </dsp:nvSpPr>
      <dsp:spPr>
        <a:xfrm>
          <a:off x="7782687" y="4505480"/>
          <a:ext cx="3217544" cy="193052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Representations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In Public Documents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7782687" y="4505480"/>
        <a:ext cx="3217544" cy="193052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2B43-448F-2F45-B352-A1AA4870D0DB}">
      <dsp:nvSpPr>
        <dsp:cNvPr id="0" name=""/>
        <dsp:cNvSpPr/>
      </dsp:nvSpPr>
      <dsp:spPr>
        <a:xfrm>
          <a:off x="5014" y="2161768"/>
          <a:ext cx="2579619" cy="257961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5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5"/>
              </a:solidFill>
              <a:latin typeface="Source Sans Pro"/>
              <a:cs typeface="Source Sans Pro"/>
            </a:rPr>
            <a:t>All States of </a:t>
          </a:r>
          <a:r>
            <a:rPr lang="en-US" sz="3000" b="1" kern="1200" dirty="0" err="1" smtClean="0">
              <a:solidFill>
                <a:schemeClr val="accent5"/>
              </a:solidFill>
              <a:latin typeface="Source Sans Pro"/>
              <a:cs typeface="Source Sans Pro"/>
            </a:rPr>
            <a:t>Incorp</a:t>
          </a:r>
          <a:r>
            <a:rPr lang="en-US" sz="3000" b="1" kern="1200" dirty="0" smtClean="0">
              <a:solidFill>
                <a:schemeClr val="accent5"/>
              </a:solidFill>
              <a:latin typeface="Source Sans Pro"/>
              <a:cs typeface="Source Sans Pro"/>
            </a:rPr>
            <a:t>.</a:t>
          </a:r>
          <a:endParaRPr lang="en-US" sz="3000" b="1" kern="1200" dirty="0">
            <a:solidFill>
              <a:schemeClr val="accent5"/>
            </a:solidFill>
            <a:latin typeface="Source Sans Pro"/>
            <a:cs typeface="Source Sans Pro"/>
          </a:endParaRPr>
        </a:p>
      </dsp:txBody>
      <dsp:txXfrm>
        <a:off x="382790" y="2539544"/>
        <a:ext cx="1824067" cy="1824067"/>
      </dsp:txXfrm>
    </dsp:sp>
    <dsp:sp modelId="{3DC8426A-765E-0040-ACC6-FEE890349D37}">
      <dsp:nvSpPr>
        <dsp:cNvPr id="0" name=""/>
        <dsp:cNvSpPr/>
      </dsp:nvSpPr>
      <dsp:spPr>
        <a:xfrm>
          <a:off x="2794098" y="2703488"/>
          <a:ext cx="1496179" cy="1496179"/>
        </a:xfrm>
        <a:prstGeom prst="mathPlus">
          <a:avLst/>
        </a:prstGeom>
        <a:solidFill>
          <a:schemeClr val="tx2">
            <a:lumMod val="40000"/>
            <a:lumOff val="60000"/>
          </a:schemeClr>
        </a:solidFill>
        <a:ln>
          <a:solidFill>
            <a:srgbClr val="C82506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992417" y="3275627"/>
        <a:ext cx="1099541" cy="351901"/>
      </dsp:txXfrm>
    </dsp:sp>
    <dsp:sp modelId="{41DC4467-C6FE-034D-AA09-361FB9A76DBA}">
      <dsp:nvSpPr>
        <dsp:cNvPr id="0" name=""/>
        <dsp:cNvSpPr/>
      </dsp:nvSpPr>
      <dsp:spPr>
        <a:xfrm>
          <a:off x="4499742" y="2161768"/>
          <a:ext cx="2988643" cy="257961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1">
                  <a:lumMod val="50000"/>
                </a:schemeClr>
              </a:solidFill>
              <a:latin typeface="Source Sans Pro"/>
              <a:cs typeface="Source Sans Pro"/>
            </a:rPr>
            <a:t>Principal Place of Business</a:t>
          </a:r>
          <a:endParaRPr lang="en-US" sz="3000" b="1" kern="1200" dirty="0">
            <a:solidFill>
              <a:schemeClr val="accent1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4937419" y="2539544"/>
        <a:ext cx="2113289" cy="1824067"/>
      </dsp:txXfrm>
    </dsp:sp>
    <dsp:sp modelId="{F387656A-5718-D84E-84F3-6861C724D8FC}">
      <dsp:nvSpPr>
        <dsp:cNvPr id="0" name=""/>
        <dsp:cNvSpPr/>
      </dsp:nvSpPr>
      <dsp:spPr>
        <a:xfrm>
          <a:off x="7697851" y="2703488"/>
          <a:ext cx="1496179" cy="1496179"/>
        </a:xfrm>
        <a:prstGeom prst="mathEqual">
          <a:avLst/>
        </a:prstGeom>
        <a:solidFill>
          <a:srgbClr val="B8BCC1"/>
        </a:solidFill>
        <a:ln>
          <a:solidFill>
            <a:schemeClr val="accent5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7896170" y="3011701"/>
        <a:ext cx="1099541" cy="879753"/>
      </dsp:txXfrm>
    </dsp:sp>
    <dsp:sp modelId="{3EFB386E-A6D0-F14A-A665-29CECD649CE5}">
      <dsp:nvSpPr>
        <dsp:cNvPr id="0" name=""/>
        <dsp:cNvSpPr/>
      </dsp:nvSpPr>
      <dsp:spPr>
        <a:xfrm>
          <a:off x="9403495" y="2161768"/>
          <a:ext cx="3215288" cy="257961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5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5"/>
              </a:solidFill>
              <a:latin typeface="Source Sans Pro"/>
              <a:cs typeface="Source Sans Pro"/>
            </a:rPr>
            <a:t>Corp.’s Citizenship</a:t>
          </a:r>
          <a:endParaRPr lang="en-US" sz="3000" b="1" kern="1200" dirty="0">
            <a:solidFill>
              <a:schemeClr val="accent5"/>
            </a:solidFill>
            <a:latin typeface="Source Sans Pro"/>
            <a:cs typeface="Source Sans Pro"/>
          </a:endParaRPr>
        </a:p>
      </dsp:txBody>
      <dsp:txXfrm>
        <a:off x="9874363" y="2539544"/>
        <a:ext cx="2273552" cy="18240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7EECC-6F8D-4EC0-9FF3-07CDFEA11238}">
      <dsp:nvSpPr>
        <dsp:cNvPr id="0" name=""/>
        <dsp:cNvSpPr/>
      </dsp:nvSpPr>
      <dsp:spPr>
        <a:xfrm>
          <a:off x="9333" y="0"/>
          <a:ext cx="11820678" cy="6703834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Source Sans Pro"/>
              <a:cs typeface="Source Sans Pro"/>
            </a:rPr>
            <a:t>Citizenship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Source Sans Pro"/>
              <a:cs typeface="Source Sans Pro"/>
            </a:rPr>
            <a:t>Of All Members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i="1" kern="1200" dirty="0" smtClean="0"/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1" kern="1200" dirty="0" smtClean="0">
              <a:solidFill>
                <a:srgbClr val="FFFF00"/>
              </a:solidFill>
            </a:rPr>
            <a:t>Purchasing Power, LLC v. Bluestem Brands, Inc. </a:t>
          </a:r>
          <a:r>
            <a:rPr lang="en-US" sz="3000" b="0" kern="1200" dirty="0" smtClean="0">
              <a:solidFill>
                <a:srgbClr val="FFFF00"/>
              </a:solidFill>
            </a:rPr>
            <a:t>(11</a:t>
          </a:r>
          <a:r>
            <a:rPr lang="en-US" sz="3000" b="0" kern="1200" baseline="30000" dirty="0" smtClean="0">
              <a:solidFill>
                <a:srgbClr val="FFFF00"/>
              </a:solidFill>
            </a:rPr>
            <a:t>th</a:t>
          </a:r>
          <a:r>
            <a:rPr lang="en-US" sz="3000" b="0" kern="1200" dirty="0" smtClean="0">
              <a:solidFill>
                <a:srgbClr val="FFFF00"/>
              </a:solidFill>
            </a:rPr>
            <a:t> Cir. 2017) 851 F.3d 1218</a:t>
          </a:r>
          <a:endParaRPr lang="en-US" sz="3000" b="0" kern="1200" dirty="0" smtClean="0">
            <a:solidFill>
              <a:srgbClr val="FFFF00"/>
            </a:solidFill>
            <a:latin typeface="Source Sans Pro"/>
            <a:cs typeface="Source Sans Pro"/>
          </a:endParaRP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0" kern="1200" dirty="0" smtClean="0">
            <a:latin typeface="Source Sans Pro"/>
            <a:cs typeface="Source Sans Pro"/>
          </a:endParaRPr>
        </a:p>
      </dsp:txBody>
      <dsp:txXfrm>
        <a:off x="1740431" y="981754"/>
        <a:ext cx="8358482" cy="47403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27E26-4C4B-EC4E-B281-A8BB1AEDAF8A}">
      <dsp:nvSpPr>
        <dsp:cNvPr id="0" name=""/>
        <dsp:cNvSpPr/>
      </dsp:nvSpPr>
      <dsp:spPr>
        <a:xfrm>
          <a:off x="2914987" y="3582272"/>
          <a:ext cx="1602832" cy="76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27"/>
              </a:lnTo>
              <a:lnTo>
                <a:pt x="1602832" y="519827"/>
              </a:lnTo>
              <a:lnTo>
                <a:pt x="1602832" y="762802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A156D-D53F-7147-B24E-B7EDF30FCDF6}">
      <dsp:nvSpPr>
        <dsp:cNvPr id="0" name=""/>
        <dsp:cNvSpPr/>
      </dsp:nvSpPr>
      <dsp:spPr>
        <a:xfrm>
          <a:off x="1312155" y="3582272"/>
          <a:ext cx="1602832" cy="762802"/>
        </a:xfrm>
        <a:custGeom>
          <a:avLst/>
          <a:gdLst/>
          <a:ahLst/>
          <a:cxnLst/>
          <a:rect l="0" t="0" r="0" b="0"/>
          <a:pathLst>
            <a:path>
              <a:moveTo>
                <a:pt x="1602832" y="0"/>
              </a:moveTo>
              <a:lnTo>
                <a:pt x="1602832" y="519827"/>
              </a:lnTo>
              <a:lnTo>
                <a:pt x="0" y="519827"/>
              </a:lnTo>
              <a:lnTo>
                <a:pt x="0" y="762802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E65DA-98CA-0A48-AB7E-EBC7013EB8C3}">
      <dsp:nvSpPr>
        <dsp:cNvPr id="0" name=""/>
        <dsp:cNvSpPr/>
      </dsp:nvSpPr>
      <dsp:spPr>
        <a:xfrm>
          <a:off x="1603579" y="1916784"/>
          <a:ext cx="2622816" cy="1665488"/>
        </a:xfrm>
        <a:prstGeom prst="roundRect">
          <a:avLst>
            <a:gd name="adj" fmla="val 10000"/>
          </a:avLst>
        </a:prstGeom>
        <a:solidFill>
          <a:srgbClr val="B8BCC1"/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1D4244-0E3E-5240-A66F-92EE2E1C9304}">
      <dsp:nvSpPr>
        <dsp:cNvPr id="0" name=""/>
        <dsp:cNvSpPr/>
      </dsp:nvSpPr>
      <dsp:spPr>
        <a:xfrm>
          <a:off x="1895003" y="2193636"/>
          <a:ext cx="2622816" cy="166548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Source Sans Pro"/>
              <a:cs typeface="Source Sans Pro"/>
            </a:rPr>
            <a:t>D – You Light ‘</a:t>
          </a:r>
          <a:r>
            <a:rPr lang="en-US" sz="3300" b="1" kern="1200" dirty="0" err="1" smtClean="0">
              <a:latin typeface="Source Sans Pro"/>
              <a:cs typeface="Source Sans Pro"/>
            </a:rPr>
            <a:t>Em</a:t>
          </a:r>
          <a:r>
            <a:rPr lang="en-US" sz="3300" b="1" kern="1200" dirty="0" smtClean="0">
              <a:latin typeface="Source Sans Pro"/>
              <a:cs typeface="Source Sans Pro"/>
            </a:rPr>
            <a:t> LLC</a:t>
          </a:r>
          <a:endParaRPr lang="en-US" sz="3300" b="1" kern="1200" dirty="0">
            <a:latin typeface="Source Sans Pro"/>
            <a:cs typeface="Source Sans Pro"/>
          </a:endParaRPr>
        </a:p>
      </dsp:txBody>
      <dsp:txXfrm>
        <a:off x="1943783" y="2242416"/>
        <a:ext cx="2525256" cy="1567928"/>
      </dsp:txXfrm>
    </dsp:sp>
    <dsp:sp modelId="{7E36B450-1FB1-EF43-8C15-6D11D57D0C08}">
      <dsp:nvSpPr>
        <dsp:cNvPr id="0" name=""/>
        <dsp:cNvSpPr/>
      </dsp:nvSpPr>
      <dsp:spPr>
        <a:xfrm>
          <a:off x="747" y="4345074"/>
          <a:ext cx="2622816" cy="166548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85B56-324F-B244-9A49-C79DA0DF60BE}">
      <dsp:nvSpPr>
        <dsp:cNvPr id="0" name=""/>
        <dsp:cNvSpPr/>
      </dsp:nvSpPr>
      <dsp:spPr>
        <a:xfrm>
          <a:off x="292171" y="4621927"/>
          <a:ext cx="2622816" cy="16654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Source Sans Pro"/>
              <a:cs typeface="Source Sans Pro"/>
            </a:rPr>
            <a:t> </a:t>
          </a:r>
          <a:r>
            <a:rPr lang="en-US" sz="3300" b="1" kern="1200" dirty="0" err="1" smtClean="0">
              <a:latin typeface="Source Sans Pro"/>
              <a:cs typeface="Source Sans Pro"/>
            </a:rPr>
            <a:t>Anello</a:t>
          </a:r>
          <a:r>
            <a:rPr lang="en-US" sz="3300" b="1" kern="1200" dirty="0" smtClean="0">
              <a:latin typeface="Source Sans Pro"/>
              <a:cs typeface="Source Sans Pro"/>
            </a:rPr>
            <a:t> (FL)</a:t>
          </a:r>
          <a:endParaRPr lang="en-US" sz="3300" b="1" kern="1200" dirty="0">
            <a:latin typeface="Source Sans Pro"/>
            <a:cs typeface="Source Sans Pro"/>
          </a:endParaRPr>
        </a:p>
      </dsp:txBody>
      <dsp:txXfrm>
        <a:off x="340951" y="4670707"/>
        <a:ext cx="2525256" cy="1567928"/>
      </dsp:txXfrm>
    </dsp:sp>
    <dsp:sp modelId="{A81180FB-3AAE-DA41-990B-7ED9F5EB64AB}">
      <dsp:nvSpPr>
        <dsp:cNvPr id="0" name=""/>
        <dsp:cNvSpPr/>
      </dsp:nvSpPr>
      <dsp:spPr>
        <a:xfrm>
          <a:off x="3206411" y="4345074"/>
          <a:ext cx="2622816" cy="1665488"/>
        </a:xfrm>
        <a:prstGeom prst="roundRect">
          <a:avLst>
            <a:gd name="adj" fmla="val 10000"/>
          </a:avLst>
        </a:prstGeom>
        <a:solidFill>
          <a:srgbClr val="B8BCC1"/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65505-8DAC-E84B-848F-43542F8B51D9}">
      <dsp:nvSpPr>
        <dsp:cNvPr id="0" name=""/>
        <dsp:cNvSpPr/>
      </dsp:nvSpPr>
      <dsp:spPr>
        <a:xfrm>
          <a:off x="3497835" y="4621927"/>
          <a:ext cx="2622816" cy="166548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latin typeface="Source Sans Pro"/>
              <a:cs typeface="Source Sans Pro"/>
            </a:rPr>
            <a:t>Wagstaffe</a:t>
          </a:r>
          <a:r>
            <a:rPr lang="en-US" sz="3300" b="1" kern="1200" dirty="0" smtClean="0">
              <a:latin typeface="Source Sans Pro"/>
              <a:cs typeface="Source Sans Pro"/>
            </a:rPr>
            <a:t> (FL)</a:t>
          </a:r>
          <a:endParaRPr lang="en-US" sz="3300" b="1" kern="1200" dirty="0">
            <a:latin typeface="Source Sans Pro"/>
            <a:cs typeface="Source Sans Pro"/>
          </a:endParaRPr>
        </a:p>
      </dsp:txBody>
      <dsp:txXfrm>
        <a:off x="3546615" y="4670707"/>
        <a:ext cx="2525256" cy="15679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E65DA-98CA-0A48-AB7E-EBC7013EB8C3}">
      <dsp:nvSpPr>
        <dsp:cNvPr id="0" name=""/>
        <dsp:cNvSpPr/>
      </dsp:nvSpPr>
      <dsp:spPr>
        <a:xfrm>
          <a:off x="1261345" y="1008049"/>
          <a:ext cx="3055150" cy="354192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1D4244-0E3E-5240-A66F-92EE2E1C9304}">
      <dsp:nvSpPr>
        <dsp:cNvPr id="0" name=""/>
        <dsp:cNvSpPr/>
      </dsp:nvSpPr>
      <dsp:spPr>
        <a:xfrm>
          <a:off x="1881105" y="1596821"/>
          <a:ext cx="3055150" cy="354192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Source Sans Pro"/>
              <a:cs typeface="Source Sans Pro"/>
            </a:rPr>
            <a:t>Huff (CA)</a:t>
          </a:r>
          <a:endParaRPr lang="en-US" sz="6500" b="1" kern="1200" dirty="0">
            <a:latin typeface="Source Sans Pro"/>
            <a:cs typeface="Source Sans Pro"/>
          </a:endParaRPr>
        </a:p>
      </dsp:txBody>
      <dsp:txXfrm>
        <a:off x="1970587" y="1686303"/>
        <a:ext cx="2876186" cy="33629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27E26-4C4B-EC4E-B281-A8BB1AEDAF8A}">
      <dsp:nvSpPr>
        <dsp:cNvPr id="0" name=""/>
        <dsp:cNvSpPr/>
      </dsp:nvSpPr>
      <dsp:spPr>
        <a:xfrm>
          <a:off x="3579882" y="2729149"/>
          <a:ext cx="1269114" cy="603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96"/>
              </a:lnTo>
              <a:lnTo>
                <a:pt x="1269114" y="411596"/>
              </a:lnTo>
              <a:lnTo>
                <a:pt x="1269114" y="603983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7F2CF-E5F6-D94C-A338-8D2E0AB9579B}">
      <dsp:nvSpPr>
        <dsp:cNvPr id="0" name=""/>
        <dsp:cNvSpPr/>
      </dsp:nvSpPr>
      <dsp:spPr>
        <a:xfrm>
          <a:off x="2310768" y="4651857"/>
          <a:ext cx="1269114" cy="603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96"/>
              </a:lnTo>
              <a:lnTo>
                <a:pt x="1269114" y="411596"/>
              </a:lnTo>
              <a:lnTo>
                <a:pt x="1269114" y="603983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FD2F0-AFA3-314D-BBFC-300575CF1E2A}">
      <dsp:nvSpPr>
        <dsp:cNvPr id="0" name=""/>
        <dsp:cNvSpPr/>
      </dsp:nvSpPr>
      <dsp:spPr>
        <a:xfrm>
          <a:off x="1041654" y="4651857"/>
          <a:ext cx="1269114" cy="603983"/>
        </a:xfrm>
        <a:custGeom>
          <a:avLst/>
          <a:gdLst/>
          <a:ahLst/>
          <a:cxnLst/>
          <a:rect l="0" t="0" r="0" b="0"/>
          <a:pathLst>
            <a:path>
              <a:moveTo>
                <a:pt x="1269114" y="0"/>
              </a:moveTo>
              <a:lnTo>
                <a:pt x="1269114" y="411596"/>
              </a:lnTo>
              <a:lnTo>
                <a:pt x="0" y="411596"/>
              </a:lnTo>
              <a:lnTo>
                <a:pt x="0" y="603983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A156D-D53F-7147-B24E-B7EDF30FCDF6}">
      <dsp:nvSpPr>
        <dsp:cNvPr id="0" name=""/>
        <dsp:cNvSpPr/>
      </dsp:nvSpPr>
      <dsp:spPr>
        <a:xfrm>
          <a:off x="2310768" y="2729149"/>
          <a:ext cx="1269114" cy="603983"/>
        </a:xfrm>
        <a:custGeom>
          <a:avLst/>
          <a:gdLst/>
          <a:ahLst/>
          <a:cxnLst/>
          <a:rect l="0" t="0" r="0" b="0"/>
          <a:pathLst>
            <a:path>
              <a:moveTo>
                <a:pt x="1269114" y="0"/>
              </a:moveTo>
              <a:lnTo>
                <a:pt x="1269114" y="411596"/>
              </a:lnTo>
              <a:lnTo>
                <a:pt x="0" y="411596"/>
              </a:lnTo>
              <a:lnTo>
                <a:pt x="0" y="603983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E65DA-98CA-0A48-AB7E-EBC7013EB8C3}">
      <dsp:nvSpPr>
        <dsp:cNvPr id="0" name=""/>
        <dsp:cNvSpPr/>
      </dsp:nvSpPr>
      <dsp:spPr>
        <a:xfrm>
          <a:off x="2541516" y="1410424"/>
          <a:ext cx="2076732" cy="1318725"/>
        </a:xfrm>
        <a:prstGeom prst="roundRect">
          <a:avLst>
            <a:gd name="adj" fmla="val 10000"/>
          </a:avLst>
        </a:prstGeom>
        <a:solidFill>
          <a:srgbClr val="B8BCC1"/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1D4244-0E3E-5240-A66F-92EE2E1C9304}">
      <dsp:nvSpPr>
        <dsp:cNvPr id="0" name=""/>
        <dsp:cNvSpPr/>
      </dsp:nvSpPr>
      <dsp:spPr>
        <a:xfrm>
          <a:off x="2772264" y="1629634"/>
          <a:ext cx="2076732" cy="131872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Source Sans Pro"/>
              <a:cs typeface="Source Sans Pro"/>
            </a:rPr>
            <a:t>D – You Light ‘</a:t>
          </a:r>
          <a:r>
            <a:rPr lang="en-US" sz="2600" b="1" kern="1200" dirty="0" err="1" smtClean="0">
              <a:latin typeface="Source Sans Pro"/>
              <a:cs typeface="Source Sans Pro"/>
            </a:rPr>
            <a:t>Em</a:t>
          </a:r>
          <a:r>
            <a:rPr lang="en-US" sz="2600" b="1" kern="1200" dirty="0" smtClean="0">
              <a:latin typeface="Source Sans Pro"/>
              <a:cs typeface="Source Sans Pro"/>
            </a:rPr>
            <a:t> LLC</a:t>
          </a:r>
          <a:endParaRPr lang="en-US" sz="2600" b="1" kern="1200" dirty="0">
            <a:latin typeface="Source Sans Pro"/>
            <a:cs typeface="Source Sans Pro"/>
          </a:endParaRPr>
        </a:p>
      </dsp:txBody>
      <dsp:txXfrm>
        <a:off x="2810888" y="1668258"/>
        <a:ext cx="1999484" cy="1241477"/>
      </dsp:txXfrm>
    </dsp:sp>
    <dsp:sp modelId="{7E36B450-1FB1-EF43-8C15-6D11D57D0C08}">
      <dsp:nvSpPr>
        <dsp:cNvPr id="0" name=""/>
        <dsp:cNvSpPr/>
      </dsp:nvSpPr>
      <dsp:spPr>
        <a:xfrm>
          <a:off x="1272402" y="3333132"/>
          <a:ext cx="2076732" cy="131872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85B56-324F-B244-9A49-C79DA0DF60BE}">
      <dsp:nvSpPr>
        <dsp:cNvPr id="0" name=""/>
        <dsp:cNvSpPr/>
      </dsp:nvSpPr>
      <dsp:spPr>
        <a:xfrm>
          <a:off x="1503150" y="3552342"/>
          <a:ext cx="2076732" cy="13187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Source Sans Pro"/>
              <a:cs typeface="Source Sans Pro"/>
            </a:rPr>
            <a:t>Anello</a:t>
          </a:r>
          <a:r>
            <a:rPr lang="en-US" sz="2600" b="1" kern="1200" dirty="0" smtClean="0">
              <a:latin typeface="Source Sans Pro"/>
              <a:cs typeface="Source Sans Pro"/>
            </a:rPr>
            <a:t> LLP (FL)</a:t>
          </a:r>
          <a:endParaRPr lang="en-US" sz="2600" b="1" kern="1200" dirty="0">
            <a:latin typeface="Source Sans Pro"/>
            <a:cs typeface="Source Sans Pro"/>
          </a:endParaRPr>
        </a:p>
      </dsp:txBody>
      <dsp:txXfrm>
        <a:off x="1541774" y="3590966"/>
        <a:ext cx="1999484" cy="1241477"/>
      </dsp:txXfrm>
    </dsp:sp>
    <dsp:sp modelId="{6EE661E5-79FD-ED45-B65B-E15079B94D30}">
      <dsp:nvSpPr>
        <dsp:cNvPr id="0" name=""/>
        <dsp:cNvSpPr/>
      </dsp:nvSpPr>
      <dsp:spPr>
        <a:xfrm>
          <a:off x="3287" y="5255840"/>
          <a:ext cx="2076732" cy="1318725"/>
        </a:xfrm>
        <a:prstGeom prst="roundRect">
          <a:avLst>
            <a:gd name="adj" fmla="val 10000"/>
          </a:avLst>
        </a:prstGeom>
        <a:solidFill>
          <a:srgbClr val="B8BCC1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14BBC-32A3-5F40-BE1B-41F897EE70F7}">
      <dsp:nvSpPr>
        <dsp:cNvPr id="0" name=""/>
        <dsp:cNvSpPr/>
      </dsp:nvSpPr>
      <dsp:spPr>
        <a:xfrm>
          <a:off x="234035" y="5475050"/>
          <a:ext cx="2076732" cy="131872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Source Sans Pro"/>
              <a:cs typeface="Source Sans Pro"/>
            </a:rPr>
            <a:t>George </a:t>
          </a:r>
          <a:r>
            <a:rPr lang="en-US" sz="2600" b="1" kern="1200" dirty="0" err="1" smtClean="0">
              <a:latin typeface="Source Sans Pro"/>
              <a:cs typeface="Source Sans Pro"/>
            </a:rPr>
            <a:t>Anello</a:t>
          </a:r>
          <a:r>
            <a:rPr lang="en-US" sz="2600" b="1" kern="1200" dirty="0" smtClean="0">
              <a:latin typeface="Source Sans Pro"/>
              <a:cs typeface="Source Sans Pro"/>
            </a:rPr>
            <a:t> (CA)</a:t>
          </a:r>
          <a:endParaRPr lang="en-US" sz="2600" b="1" kern="1200" dirty="0">
            <a:latin typeface="Source Sans Pro"/>
            <a:cs typeface="Source Sans Pro"/>
          </a:endParaRPr>
        </a:p>
      </dsp:txBody>
      <dsp:txXfrm>
        <a:off x="272659" y="5513674"/>
        <a:ext cx="1999484" cy="1241477"/>
      </dsp:txXfrm>
    </dsp:sp>
    <dsp:sp modelId="{696971FC-3D4E-7B4E-8694-6B1D19206F99}">
      <dsp:nvSpPr>
        <dsp:cNvPr id="0" name=""/>
        <dsp:cNvSpPr/>
      </dsp:nvSpPr>
      <dsp:spPr>
        <a:xfrm>
          <a:off x="2541516" y="5255840"/>
          <a:ext cx="2076732" cy="1318725"/>
        </a:xfrm>
        <a:prstGeom prst="roundRect">
          <a:avLst>
            <a:gd name="adj" fmla="val 10000"/>
          </a:avLst>
        </a:prstGeom>
        <a:solidFill>
          <a:srgbClr val="B8BCC1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67E11B-74DB-E645-9FB9-6250E6C76A8F}">
      <dsp:nvSpPr>
        <dsp:cNvPr id="0" name=""/>
        <dsp:cNvSpPr/>
      </dsp:nvSpPr>
      <dsp:spPr>
        <a:xfrm>
          <a:off x="2772264" y="5475050"/>
          <a:ext cx="2076732" cy="131872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Source Sans Pro"/>
              <a:cs typeface="Source Sans Pro"/>
            </a:rPr>
            <a:t>Mary </a:t>
          </a:r>
          <a:r>
            <a:rPr lang="en-US" sz="2600" b="1" kern="1200" dirty="0" err="1" smtClean="0">
              <a:latin typeface="Source Sans Pro"/>
              <a:cs typeface="Source Sans Pro"/>
            </a:rPr>
            <a:t>Anello</a:t>
          </a:r>
          <a:r>
            <a:rPr lang="en-US" sz="2600" b="1" kern="1200" dirty="0" smtClean="0">
              <a:latin typeface="Source Sans Pro"/>
              <a:cs typeface="Source Sans Pro"/>
            </a:rPr>
            <a:t> (CA)</a:t>
          </a:r>
          <a:endParaRPr lang="en-US" sz="2600" b="1" kern="1200" dirty="0">
            <a:latin typeface="Source Sans Pro"/>
            <a:cs typeface="Source Sans Pro"/>
          </a:endParaRPr>
        </a:p>
      </dsp:txBody>
      <dsp:txXfrm>
        <a:off x="2810888" y="5513674"/>
        <a:ext cx="1999484" cy="1241477"/>
      </dsp:txXfrm>
    </dsp:sp>
    <dsp:sp modelId="{A81180FB-3AAE-DA41-990B-7ED9F5EB64AB}">
      <dsp:nvSpPr>
        <dsp:cNvPr id="0" name=""/>
        <dsp:cNvSpPr/>
      </dsp:nvSpPr>
      <dsp:spPr>
        <a:xfrm>
          <a:off x="3810630" y="3333132"/>
          <a:ext cx="2076732" cy="1318725"/>
        </a:xfrm>
        <a:prstGeom prst="roundRect">
          <a:avLst>
            <a:gd name="adj" fmla="val 10000"/>
          </a:avLst>
        </a:prstGeom>
        <a:solidFill>
          <a:srgbClr val="B8BCC1"/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65505-8DAC-E84B-848F-43542F8B51D9}">
      <dsp:nvSpPr>
        <dsp:cNvPr id="0" name=""/>
        <dsp:cNvSpPr/>
      </dsp:nvSpPr>
      <dsp:spPr>
        <a:xfrm>
          <a:off x="4041378" y="3552342"/>
          <a:ext cx="2076732" cy="131872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Source Sans Pro"/>
              <a:cs typeface="Source Sans Pro"/>
            </a:rPr>
            <a:t>Wagstaffe</a:t>
          </a:r>
          <a:r>
            <a:rPr lang="en-US" sz="2600" b="1" kern="1200" dirty="0" smtClean="0">
              <a:latin typeface="Source Sans Pro"/>
              <a:cs typeface="Source Sans Pro"/>
            </a:rPr>
            <a:t> (FL)</a:t>
          </a:r>
          <a:endParaRPr lang="en-US" sz="2600" b="1" kern="1200" dirty="0">
            <a:latin typeface="Source Sans Pro"/>
            <a:cs typeface="Source Sans Pro"/>
          </a:endParaRPr>
        </a:p>
      </dsp:txBody>
      <dsp:txXfrm>
        <a:off x="4080002" y="3590966"/>
        <a:ext cx="1999484" cy="1241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99FE5-C68B-CF47-85AF-CBCED51C8960}">
      <dsp:nvSpPr>
        <dsp:cNvPr id="0" name=""/>
        <dsp:cNvSpPr/>
      </dsp:nvSpPr>
      <dsp:spPr>
        <a:xfrm>
          <a:off x="1583367" y="1302"/>
          <a:ext cx="2390322" cy="2106660"/>
        </a:xfrm>
        <a:prstGeom prst="ellipse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Source Sans Pro"/>
              <a:cs typeface="Source Sans Pro"/>
            </a:rPr>
            <a:t>State Substance</a:t>
          </a:r>
          <a:endParaRPr lang="en-US" sz="2400" b="1" kern="1200" dirty="0">
            <a:solidFill>
              <a:srgbClr val="000000"/>
            </a:solidFill>
            <a:latin typeface="Source Sans Pro"/>
            <a:cs typeface="Source Sans Pro"/>
          </a:endParaRPr>
        </a:p>
      </dsp:txBody>
      <dsp:txXfrm>
        <a:off x="1933422" y="309815"/>
        <a:ext cx="1690212" cy="1489634"/>
      </dsp:txXfrm>
    </dsp:sp>
    <dsp:sp modelId="{609EEAA1-2FA0-294F-99CE-7ACF860AB5A5}">
      <dsp:nvSpPr>
        <dsp:cNvPr id="0" name=""/>
        <dsp:cNvSpPr/>
      </dsp:nvSpPr>
      <dsp:spPr>
        <a:xfrm>
          <a:off x="2167597" y="2279023"/>
          <a:ext cx="1221863" cy="1221863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329555" y="2746263"/>
        <a:ext cx="897947" cy="287383"/>
      </dsp:txXfrm>
    </dsp:sp>
    <dsp:sp modelId="{79041757-12CC-BB46-9466-41A7D0ACCCDC}">
      <dsp:nvSpPr>
        <dsp:cNvPr id="0" name=""/>
        <dsp:cNvSpPr/>
      </dsp:nvSpPr>
      <dsp:spPr>
        <a:xfrm>
          <a:off x="1484849" y="3671947"/>
          <a:ext cx="2587358" cy="210666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Federal Procedure</a:t>
          </a:r>
          <a:endParaRPr lang="en-US" sz="24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1863759" y="3980460"/>
        <a:ext cx="1829538" cy="1489634"/>
      </dsp:txXfrm>
    </dsp:sp>
    <dsp:sp modelId="{0F334AC2-6828-DD49-BE9D-AA1878296F0F}">
      <dsp:nvSpPr>
        <dsp:cNvPr id="0" name=""/>
        <dsp:cNvSpPr/>
      </dsp:nvSpPr>
      <dsp:spPr>
        <a:xfrm>
          <a:off x="4388207" y="2498116"/>
          <a:ext cx="669918" cy="783677"/>
        </a:xfrm>
        <a:prstGeom prst="rightArrow">
          <a:avLst>
            <a:gd name="adj1" fmla="val 60000"/>
            <a:gd name="adj2" fmla="val 50000"/>
          </a:avLst>
        </a:prstGeom>
        <a:solidFill>
          <a:srgbClr val="959AA2"/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388207" y="2654851"/>
        <a:ext cx="468943" cy="470207"/>
      </dsp:txXfrm>
    </dsp:sp>
    <dsp:sp modelId="{DD5B36FB-D392-5E4E-9155-74FC94E792CB}">
      <dsp:nvSpPr>
        <dsp:cNvPr id="0" name=""/>
        <dsp:cNvSpPr/>
      </dsp:nvSpPr>
      <dsp:spPr>
        <a:xfrm>
          <a:off x="5336204" y="783295"/>
          <a:ext cx="4213320" cy="421332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2">
                  <a:lumMod val="25000"/>
                </a:schemeClr>
              </a:solidFill>
              <a:latin typeface="Source Sans Pro"/>
              <a:cs typeface="Source Sans Pro"/>
            </a:rPr>
            <a:t>Erie Railroad v. Tompkins</a:t>
          </a:r>
          <a:endParaRPr lang="en-US" sz="3200" b="1" kern="1200" dirty="0">
            <a:solidFill>
              <a:schemeClr val="bg2">
                <a:lumMod val="25000"/>
              </a:schemeClr>
            </a:solidFill>
            <a:latin typeface="Source Sans Pro"/>
            <a:cs typeface="Source Sans Pro"/>
          </a:endParaRPr>
        </a:p>
      </dsp:txBody>
      <dsp:txXfrm>
        <a:off x="5953230" y="1400321"/>
        <a:ext cx="2979268" cy="29792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E65DA-98CA-0A48-AB7E-EBC7013EB8C3}">
      <dsp:nvSpPr>
        <dsp:cNvPr id="0" name=""/>
        <dsp:cNvSpPr/>
      </dsp:nvSpPr>
      <dsp:spPr>
        <a:xfrm>
          <a:off x="1261345" y="1008049"/>
          <a:ext cx="3055150" cy="354192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1D4244-0E3E-5240-A66F-92EE2E1C9304}">
      <dsp:nvSpPr>
        <dsp:cNvPr id="0" name=""/>
        <dsp:cNvSpPr/>
      </dsp:nvSpPr>
      <dsp:spPr>
        <a:xfrm>
          <a:off x="1881105" y="1596821"/>
          <a:ext cx="3055150" cy="354192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Source Sans Pro"/>
              <a:cs typeface="Source Sans Pro"/>
            </a:rPr>
            <a:t>Huff (CA)</a:t>
          </a:r>
          <a:endParaRPr lang="en-US" sz="6500" b="1" kern="1200" dirty="0">
            <a:latin typeface="Source Sans Pro"/>
            <a:cs typeface="Source Sans Pro"/>
          </a:endParaRPr>
        </a:p>
      </dsp:txBody>
      <dsp:txXfrm>
        <a:off x="1970587" y="1686303"/>
        <a:ext cx="2876186" cy="33629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8A8EE-B688-495A-8540-B82DFBDCAC7D}">
      <dsp:nvSpPr>
        <dsp:cNvPr id="0" name=""/>
        <dsp:cNvSpPr/>
      </dsp:nvSpPr>
      <dsp:spPr>
        <a:xfrm>
          <a:off x="3704801" y="809185"/>
          <a:ext cx="5405010" cy="540501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tx1">
            <a:lumMod val="65000"/>
            <a:lumOff val="3500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2975A-55BB-49A3-8530-4B8D44D34BEF}">
      <dsp:nvSpPr>
        <dsp:cNvPr id="0" name=""/>
        <dsp:cNvSpPr/>
      </dsp:nvSpPr>
      <dsp:spPr>
        <a:xfrm>
          <a:off x="3704801" y="809185"/>
          <a:ext cx="5405010" cy="540501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595959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27109-38B8-44E3-9A13-9069A659E6E7}">
      <dsp:nvSpPr>
        <dsp:cNvPr id="0" name=""/>
        <dsp:cNvSpPr/>
      </dsp:nvSpPr>
      <dsp:spPr>
        <a:xfrm>
          <a:off x="3704801" y="809185"/>
          <a:ext cx="5405010" cy="5405010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595959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39029-240A-4367-9F69-0A65250FC12D}">
      <dsp:nvSpPr>
        <dsp:cNvPr id="0" name=""/>
        <dsp:cNvSpPr/>
      </dsp:nvSpPr>
      <dsp:spPr>
        <a:xfrm>
          <a:off x="3704801" y="809185"/>
          <a:ext cx="5405010" cy="5405010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595959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0DCD9-583A-4F1B-836D-97D9F9C08918}">
      <dsp:nvSpPr>
        <dsp:cNvPr id="0" name=""/>
        <dsp:cNvSpPr/>
      </dsp:nvSpPr>
      <dsp:spPr>
        <a:xfrm>
          <a:off x="5220010" y="2066931"/>
          <a:ext cx="2374593" cy="2889517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Source Sans Pro"/>
              <a:cs typeface="Source Sans Pro"/>
            </a:rPr>
            <a:t>Diversity</a:t>
          </a:r>
        </a:p>
      </dsp:txBody>
      <dsp:txXfrm>
        <a:off x="5567761" y="2490091"/>
        <a:ext cx="1679091" cy="2043197"/>
      </dsp:txXfrm>
    </dsp:sp>
    <dsp:sp modelId="{6C1C8154-5D28-48A0-9A50-349629142C21}">
      <dsp:nvSpPr>
        <dsp:cNvPr id="0" name=""/>
        <dsp:cNvSpPr/>
      </dsp:nvSpPr>
      <dsp:spPr>
        <a:xfrm>
          <a:off x="5179374" y="796"/>
          <a:ext cx="2455864" cy="174221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0000"/>
              </a:solidFill>
              <a:latin typeface="Source Sans Pro"/>
              <a:cs typeface="Source Sans Pro"/>
            </a:rPr>
            <a:t>Complete</a:t>
          </a:r>
        </a:p>
      </dsp:txBody>
      <dsp:txXfrm>
        <a:off x="5539027" y="255938"/>
        <a:ext cx="1736558" cy="1231933"/>
      </dsp:txXfrm>
    </dsp:sp>
    <dsp:sp modelId="{093FC12C-B931-4048-98CB-4539E7DF4B8A}">
      <dsp:nvSpPr>
        <dsp:cNvPr id="0" name=""/>
        <dsp:cNvSpPr/>
      </dsp:nvSpPr>
      <dsp:spPr>
        <a:xfrm>
          <a:off x="7881287" y="2640581"/>
          <a:ext cx="2331610" cy="1742217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  <a:latin typeface="Source Sans Pro"/>
              <a:cs typeface="Source Sans Pro"/>
            </a:rPr>
            <a:t>Delete Keys</a:t>
          </a:r>
        </a:p>
      </dsp:txBody>
      <dsp:txXfrm>
        <a:off x="8222743" y="2895723"/>
        <a:ext cx="1648698" cy="1231933"/>
      </dsp:txXfrm>
    </dsp:sp>
    <dsp:sp modelId="{4968344A-4F46-4C74-82DD-654DEDA14560}">
      <dsp:nvSpPr>
        <dsp:cNvPr id="0" name=""/>
        <dsp:cNvSpPr/>
      </dsp:nvSpPr>
      <dsp:spPr>
        <a:xfrm>
          <a:off x="5234951" y="5280367"/>
          <a:ext cx="2344711" cy="1742217"/>
        </a:xfrm>
        <a:prstGeom prst="ellipse">
          <a:avLst/>
        </a:prstGeom>
        <a:solidFill>
          <a:srgbClr val="A58E1A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Source Sans Pro"/>
              <a:cs typeface="Source Sans Pro"/>
            </a:rPr>
            <a:t>A-I-C</a:t>
          </a:r>
        </a:p>
      </dsp:txBody>
      <dsp:txXfrm>
        <a:off x="5578326" y="5535509"/>
        <a:ext cx="1657961" cy="1231933"/>
      </dsp:txXfrm>
    </dsp:sp>
    <dsp:sp modelId="{62ABAA81-836F-49AC-A919-F7A55C37D9FA}">
      <dsp:nvSpPr>
        <dsp:cNvPr id="0" name=""/>
        <dsp:cNvSpPr/>
      </dsp:nvSpPr>
      <dsp:spPr>
        <a:xfrm>
          <a:off x="2466782" y="2692395"/>
          <a:ext cx="2601479" cy="1638590"/>
        </a:xfrm>
        <a:prstGeom prst="ellipse">
          <a:avLst/>
        </a:prstGeom>
        <a:solidFill>
          <a:srgbClr val="A6500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Source Sans Pro"/>
              <a:cs typeface="Source Sans Pro"/>
            </a:rPr>
            <a:t>Local Defendant </a:t>
          </a:r>
          <a:r>
            <a:rPr lang="en-US" sz="2800" b="1" kern="1200" dirty="0">
              <a:solidFill>
                <a:schemeClr val="bg1"/>
              </a:solidFill>
              <a:latin typeface="Source Sans Pro"/>
              <a:cs typeface="Source Sans Pro"/>
            </a:rPr>
            <a:t>Bar</a:t>
          </a:r>
        </a:p>
      </dsp:txBody>
      <dsp:txXfrm>
        <a:off x="2847760" y="2932361"/>
        <a:ext cx="1839523" cy="11586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8A8EE-B688-495A-8540-B82DFBDCAC7D}">
      <dsp:nvSpPr>
        <dsp:cNvPr id="0" name=""/>
        <dsp:cNvSpPr/>
      </dsp:nvSpPr>
      <dsp:spPr>
        <a:xfrm>
          <a:off x="3335084" y="732599"/>
          <a:ext cx="5062237" cy="5062237"/>
        </a:xfrm>
        <a:prstGeom prst="blockArc">
          <a:avLst>
            <a:gd name="adj1" fmla="val 10764625"/>
            <a:gd name="adj2" fmla="val 16696321"/>
            <a:gd name="adj3" fmla="val 4635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2975A-55BB-49A3-8530-4B8D44D34BEF}">
      <dsp:nvSpPr>
        <dsp:cNvPr id="0" name=""/>
        <dsp:cNvSpPr/>
      </dsp:nvSpPr>
      <dsp:spPr>
        <a:xfrm>
          <a:off x="3335078" y="784046"/>
          <a:ext cx="5062237" cy="5062237"/>
        </a:xfrm>
        <a:prstGeom prst="blockArc">
          <a:avLst>
            <a:gd name="adj1" fmla="val 4903671"/>
            <a:gd name="adj2" fmla="val 10836159"/>
            <a:gd name="adj3" fmla="val 4635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27109-38B8-44E3-9A13-9069A659E6E7}">
      <dsp:nvSpPr>
        <dsp:cNvPr id="0" name=""/>
        <dsp:cNvSpPr/>
      </dsp:nvSpPr>
      <dsp:spPr>
        <a:xfrm>
          <a:off x="4024133" y="780895"/>
          <a:ext cx="5062237" cy="5062237"/>
        </a:xfrm>
        <a:prstGeom prst="blockArc">
          <a:avLst>
            <a:gd name="adj1" fmla="val 21427264"/>
            <a:gd name="adj2" fmla="val 5864884"/>
            <a:gd name="adj3" fmla="val 4635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39029-240A-4367-9F69-0A65250FC12D}">
      <dsp:nvSpPr>
        <dsp:cNvPr id="0" name=""/>
        <dsp:cNvSpPr/>
      </dsp:nvSpPr>
      <dsp:spPr>
        <a:xfrm>
          <a:off x="4022285" y="736001"/>
          <a:ext cx="5062237" cy="5062237"/>
        </a:xfrm>
        <a:prstGeom prst="blockArc">
          <a:avLst>
            <a:gd name="adj1" fmla="val 15737711"/>
            <a:gd name="adj2" fmla="val 21489739"/>
            <a:gd name="adj3" fmla="val 4635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0DCD9-583A-4F1B-836D-97D9F9C08918}">
      <dsp:nvSpPr>
        <dsp:cNvPr id="0" name=""/>
        <dsp:cNvSpPr/>
      </dsp:nvSpPr>
      <dsp:spPr>
        <a:xfrm>
          <a:off x="4704527" y="1922894"/>
          <a:ext cx="2790908" cy="270263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  <a:latin typeface="Source Sans Pro"/>
              <a:cs typeface="Source Sans Pro"/>
            </a:rPr>
            <a:t>Federal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  <a:latin typeface="Source Sans Pro"/>
              <a:cs typeface="Source Sans Pro"/>
            </a:rPr>
            <a:t>Question</a:t>
          </a:r>
        </a:p>
      </dsp:txBody>
      <dsp:txXfrm>
        <a:off x="5113246" y="2318685"/>
        <a:ext cx="1973470" cy="1911051"/>
      </dsp:txXfrm>
    </dsp:sp>
    <dsp:sp modelId="{6C1C8154-5D28-48A0-9A50-349629142C21}">
      <dsp:nvSpPr>
        <dsp:cNvPr id="0" name=""/>
        <dsp:cNvSpPr/>
      </dsp:nvSpPr>
      <dsp:spPr>
        <a:xfrm>
          <a:off x="5008487" y="2217"/>
          <a:ext cx="2426869" cy="1629536"/>
        </a:xfrm>
        <a:prstGeom prst="ellipse">
          <a:avLst/>
        </a:prstGeom>
        <a:solidFill>
          <a:srgbClr val="F4A467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Source Sans Pro"/>
              <a:cs typeface="Source Sans Pro"/>
            </a:rPr>
            <a:t>Arising Under</a:t>
          </a:r>
        </a:p>
      </dsp:txBody>
      <dsp:txXfrm>
        <a:off x="5363894" y="240857"/>
        <a:ext cx="1716055" cy="1152256"/>
      </dsp:txXfrm>
    </dsp:sp>
    <dsp:sp modelId="{093FC12C-B931-4048-98CB-4539E7DF4B8A}">
      <dsp:nvSpPr>
        <dsp:cNvPr id="0" name=""/>
        <dsp:cNvSpPr/>
      </dsp:nvSpPr>
      <dsp:spPr>
        <a:xfrm>
          <a:off x="7637305" y="2197099"/>
          <a:ext cx="2774563" cy="198146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Defensive Preemption</a:t>
          </a:r>
          <a:endParaRPr lang="en-US" sz="26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8043630" y="2487278"/>
        <a:ext cx="1961913" cy="1401110"/>
      </dsp:txXfrm>
    </dsp:sp>
    <dsp:sp modelId="{4968344A-4F46-4C74-82DD-654DEDA14560}">
      <dsp:nvSpPr>
        <dsp:cNvPr id="0" name=""/>
        <dsp:cNvSpPr/>
      </dsp:nvSpPr>
      <dsp:spPr>
        <a:xfrm>
          <a:off x="4780254" y="4947128"/>
          <a:ext cx="2883335" cy="162953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Source Sans Pro"/>
              <a:cs typeface="Source Sans Pro"/>
            </a:rPr>
            <a:t>Complete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Source Sans Pro"/>
              <a:cs typeface="Source Sans Pro"/>
            </a:rPr>
            <a:t>Preemption</a:t>
          </a:r>
        </a:p>
      </dsp:txBody>
      <dsp:txXfrm>
        <a:off x="5202509" y="5185768"/>
        <a:ext cx="2038825" cy="1152256"/>
      </dsp:txXfrm>
    </dsp:sp>
    <dsp:sp modelId="{62ABAA81-836F-49AC-A919-F7A55C37D9FA}">
      <dsp:nvSpPr>
        <dsp:cNvPr id="0" name=""/>
        <dsp:cNvSpPr/>
      </dsp:nvSpPr>
      <dsp:spPr>
        <a:xfrm>
          <a:off x="2242431" y="2349226"/>
          <a:ext cx="2302894" cy="187986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000000"/>
              </a:solidFill>
              <a:latin typeface="Source Sans Pro"/>
              <a:cs typeface="Source Sans Pro"/>
            </a:rPr>
            <a:t>Grable</a:t>
          </a:r>
          <a:endParaRPr lang="en-US" sz="3200" b="1" kern="1200" dirty="0">
            <a:solidFill>
              <a:srgbClr val="000000"/>
            </a:solidFill>
            <a:latin typeface="Source Sans Pro"/>
            <a:cs typeface="Source Sans Pro"/>
          </a:endParaRPr>
        </a:p>
      </dsp:txBody>
      <dsp:txXfrm>
        <a:off x="2579682" y="2624526"/>
        <a:ext cx="1628392" cy="13292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69D44-F120-1343-8A77-D0827989725B}">
      <dsp:nvSpPr>
        <dsp:cNvPr id="0" name=""/>
        <dsp:cNvSpPr/>
      </dsp:nvSpPr>
      <dsp:spPr>
        <a:xfrm>
          <a:off x="2518262" y="304569"/>
          <a:ext cx="6044532" cy="2099186"/>
        </a:xfrm>
        <a:prstGeom prst="ellipse">
          <a:avLst/>
        </a:prstGeom>
        <a:solidFill>
          <a:srgbClr val="FFFFFF">
            <a:alpha val="40000"/>
          </a:srgbClr>
        </a:solidFill>
        <a:ln>
          <a:solidFill>
            <a:srgbClr val="6F350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4654D-91BE-A34A-8A1A-651CB424D915}">
      <dsp:nvSpPr>
        <dsp:cNvPr id="0" name=""/>
        <dsp:cNvSpPr/>
      </dsp:nvSpPr>
      <dsp:spPr>
        <a:xfrm>
          <a:off x="4964189" y="5444765"/>
          <a:ext cx="1171421" cy="749709"/>
        </a:xfrm>
        <a:prstGeom prst="downArrow">
          <a:avLst/>
        </a:prstGeom>
        <a:solidFill>
          <a:srgbClr val="A58E1A"/>
        </a:solidFill>
        <a:ln>
          <a:solidFill>
            <a:schemeClr val="accent4">
              <a:lumMod val="50000"/>
            </a:schemeClr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461A34-2B66-6F48-99C4-EE1BFD9DF977}">
      <dsp:nvSpPr>
        <dsp:cNvPr id="0" name=""/>
        <dsp:cNvSpPr/>
      </dsp:nvSpPr>
      <dsp:spPr>
        <a:xfrm>
          <a:off x="2738489" y="6044532"/>
          <a:ext cx="5622821" cy="140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2738489" y="6044532"/>
        <a:ext cx="5622821" cy="1405705"/>
      </dsp:txXfrm>
    </dsp:sp>
    <dsp:sp modelId="{6C1E9FC5-B84B-4441-A810-90EB9434A25C}">
      <dsp:nvSpPr>
        <dsp:cNvPr id="0" name=""/>
        <dsp:cNvSpPr/>
      </dsp:nvSpPr>
      <dsp:spPr>
        <a:xfrm>
          <a:off x="4715848" y="2565880"/>
          <a:ext cx="2108557" cy="21085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>
                  <a:lumMod val="50000"/>
                </a:schemeClr>
              </a:solidFill>
              <a:latin typeface="Source Sans Pro"/>
              <a:cs typeface="Source Sans Pro"/>
            </a:rPr>
            <a:t>Federal Mail &amp; Wire Fraud</a:t>
          </a:r>
          <a:endParaRPr lang="en-US" sz="2800" b="1" kern="1200" dirty="0">
            <a:solidFill>
              <a:schemeClr val="accent4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5024639" y="2874671"/>
        <a:ext cx="1490975" cy="1490975"/>
      </dsp:txXfrm>
    </dsp:sp>
    <dsp:sp modelId="{C0389D2A-AD1D-EB41-87D9-0EA342C14204}">
      <dsp:nvSpPr>
        <dsp:cNvPr id="0" name=""/>
        <dsp:cNvSpPr/>
      </dsp:nvSpPr>
      <dsp:spPr>
        <a:xfrm>
          <a:off x="2805556" y="705326"/>
          <a:ext cx="2298475" cy="210855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>
                  <a:lumMod val="50000"/>
                </a:schemeClr>
              </a:solidFill>
              <a:latin typeface="Source Sans Pro"/>
              <a:cs typeface="Source Sans Pro"/>
            </a:rPr>
            <a:t>State “Little RICO” Claim</a:t>
          </a:r>
          <a:endParaRPr lang="en-US" sz="2800" b="1" kern="1200" dirty="0">
            <a:solidFill>
              <a:schemeClr val="accent4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3142160" y="1014117"/>
        <a:ext cx="1625267" cy="1490975"/>
      </dsp:txXfrm>
    </dsp:sp>
    <dsp:sp modelId="{72CB43B3-A34F-444B-BA6B-500340305968}">
      <dsp:nvSpPr>
        <dsp:cNvPr id="0" name=""/>
        <dsp:cNvSpPr/>
      </dsp:nvSpPr>
      <dsp:spPr>
        <a:xfrm>
          <a:off x="5583755" y="474191"/>
          <a:ext cx="2669202" cy="210855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>
                  <a:lumMod val="50000"/>
                </a:schemeClr>
              </a:solidFill>
              <a:latin typeface="Source Sans Pro"/>
              <a:cs typeface="Source Sans Pro"/>
            </a:rPr>
            <a:t>Predicate Act Required</a:t>
          </a:r>
          <a:endParaRPr lang="en-US" sz="2800" b="1" kern="1200" dirty="0">
            <a:solidFill>
              <a:schemeClr val="accent4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5974651" y="782982"/>
        <a:ext cx="1887410" cy="1490975"/>
      </dsp:txXfrm>
    </dsp:sp>
    <dsp:sp modelId="{0E5D6C9D-90FE-5441-860A-472F2D18B2E8}">
      <dsp:nvSpPr>
        <dsp:cNvPr id="0" name=""/>
        <dsp:cNvSpPr/>
      </dsp:nvSpPr>
      <dsp:spPr>
        <a:xfrm>
          <a:off x="1732201" y="46856"/>
          <a:ext cx="7635397" cy="5247966"/>
        </a:xfrm>
        <a:prstGeom prst="funnel">
          <a:avLst/>
        </a:prstGeom>
        <a:solidFill>
          <a:srgbClr val="FFFFFF">
            <a:alpha val="40000"/>
          </a:srgbClr>
        </a:solidFill>
        <a:ln w="9525" cap="flat" cmpd="sng" algn="ctr">
          <a:solidFill>
            <a:srgbClr val="6F350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9A615-1372-3347-8CCB-1999B504293F}">
      <dsp:nvSpPr>
        <dsp:cNvPr id="0" name=""/>
        <dsp:cNvSpPr/>
      </dsp:nvSpPr>
      <dsp:spPr>
        <a:xfrm>
          <a:off x="-208939" y="0"/>
          <a:ext cx="10604995" cy="222988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  <a:latin typeface="Source Sans Pro"/>
              <a:cs typeface="Source Sans Pro"/>
            </a:rPr>
            <a:t>“Lack of standing to foreclose” claim under state law barring due on sale clauses </a:t>
          </a:r>
          <a:endParaRPr lang="en-US" sz="3600" b="1" kern="1200" dirty="0">
            <a:solidFill>
              <a:srgbClr val="C00000"/>
            </a:solidFill>
            <a:latin typeface="Source Sans Pro"/>
            <a:cs typeface="Source Sans Pro"/>
          </a:endParaRPr>
        </a:p>
      </dsp:txBody>
      <dsp:txXfrm>
        <a:off x="-143628" y="65311"/>
        <a:ext cx="8004094" cy="2099266"/>
      </dsp:txXfrm>
    </dsp:sp>
    <dsp:sp modelId="{4F68C677-79D1-8046-B209-210293C3FA72}">
      <dsp:nvSpPr>
        <dsp:cNvPr id="0" name=""/>
        <dsp:cNvSpPr/>
      </dsp:nvSpPr>
      <dsp:spPr>
        <a:xfrm>
          <a:off x="541487" y="2601536"/>
          <a:ext cx="10828124" cy="222988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641303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</a:rPr>
            <a:t>Removed under Federal Garn-St. </a:t>
          </a:r>
          <a:r>
            <a:rPr lang="en-US" sz="3600" b="1" kern="1200" dirty="0" err="1" smtClean="0">
              <a:solidFill>
                <a:srgbClr val="C00000"/>
              </a:solidFill>
            </a:rPr>
            <a:t>Germain</a:t>
          </a:r>
          <a:r>
            <a:rPr lang="en-US" sz="3600" b="1" kern="1200" dirty="0" smtClean="0">
              <a:solidFill>
                <a:srgbClr val="C00000"/>
              </a:solidFill>
            </a:rPr>
            <a:t> Act (12 U.S.C. </a:t>
          </a:r>
          <a:r>
            <a:rPr lang="en-US" sz="3600" b="1" kern="1200" dirty="0" smtClean="0">
              <a:solidFill>
                <a:srgbClr val="C00000"/>
              </a:solidFill>
              <a:sym typeface="Source Sans Pro"/>
            </a:rPr>
            <a:t>§ 1701j-3) – referenced in complaint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606798" y="2666847"/>
        <a:ext cx="8135549" cy="2099266"/>
      </dsp:txXfrm>
    </dsp:sp>
    <dsp:sp modelId="{8D4FA5C1-8E10-3341-A44D-32F9AA7AFDD4}">
      <dsp:nvSpPr>
        <dsp:cNvPr id="0" name=""/>
        <dsp:cNvSpPr/>
      </dsp:nvSpPr>
      <dsp:spPr>
        <a:xfrm>
          <a:off x="1932922" y="5203072"/>
          <a:ext cx="9769237" cy="222988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rgbClr val="641303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  <a:latin typeface="Source Sans Pro"/>
              <a:cs typeface="Source Sans Pro"/>
            </a:rPr>
            <a:t>Motion to remand for lack of jurisdiction?</a:t>
          </a:r>
          <a:endParaRPr lang="en-US" sz="3600" b="1" kern="1200" dirty="0">
            <a:solidFill>
              <a:srgbClr val="C00000"/>
            </a:solidFill>
            <a:latin typeface="Source Sans Pro"/>
            <a:cs typeface="Source Sans Pro"/>
          </a:endParaRPr>
        </a:p>
      </dsp:txBody>
      <dsp:txXfrm>
        <a:off x="1998233" y="5268383"/>
        <a:ext cx="7327196" cy="2099266"/>
      </dsp:txXfrm>
    </dsp:sp>
    <dsp:sp modelId="{89C5EAC1-8A83-3841-84DB-D3C5560D21DA}">
      <dsp:nvSpPr>
        <dsp:cNvPr id="0" name=""/>
        <dsp:cNvSpPr/>
      </dsp:nvSpPr>
      <dsp:spPr>
        <a:xfrm>
          <a:off x="8528749" y="1690998"/>
          <a:ext cx="1449427" cy="1449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alpha val="90000"/>
          </a:schemeClr>
        </a:solidFill>
        <a:ln w="9525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854870" y="1690998"/>
        <a:ext cx="797185" cy="1090694"/>
      </dsp:txXfrm>
    </dsp:sp>
    <dsp:sp modelId="{8C494470-5100-7E47-BE44-529E4AC8F952}">
      <dsp:nvSpPr>
        <dsp:cNvPr id="0" name=""/>
        <dsp:cNvSpPr/>
      </dsp:nvSpPr>
      <dsp:spPr>
        <a:xfrm>
          <a:off x="9390740" y="4277669"/>
          <a:ext cx="1449427" cy="1449427"/>
        </a:xfrm>
        <a:prstGeom prst="downArrow">
          <a:avLst>
            <a:gd name="adj1" fmla="val 55000"/>
            <a:gd name="adj2" fmla="val 45000"/>
          </a:avLst>
        </a:prstGeom>
        <a:solidFill>
          <a:srgbClr val="961C04">
            <a:alpha val="90000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9716861" y="4277669"/>
        <a:ext cx="797185" cy="10906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80E52-77F9-4E47-8A4C-67F8E3BECAFB}">
      <dsp:nvSpPr>
        <dsp:cNvPr id="0" name=""/>
        <dsp:cNvSpPr/>
      </dsp:nvSpPr>
      <dsp:spPr>
        <a:xfrm>
          <a:off x="3386480" y="1642330"/>
          <a:ext cx="3943436" cy="4276262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i="0" kern="1200" dirty="0" smtClean="0">
              <a:latin typeface="Source Sans Pro"/>
              <a:cs typeface="Source Sans Pro"/>
            </a:rPr>
            <a:t>REMAND FRIDAY OSC’s</a:t>
          </a:r>
          <a:endParaRPr lang="en-US" sz="4700" b="1" i="0" kern="1200" dirty="0">
            <a:latin typeface="Source Sans Pro"/>
            <a:cs typeface="Source Sans Pro"/>
          </a:endParaRPr>
        </a:p>
      </dsp:txBody>
      <dsp:txXfrm>
        <a:off x="3963983" y="2268574"/>
        <a:ext cx="2788430" cy="3023774"/>
      </dsp:txXfrm>
    </dsp:sp>
    <dsp:sp modelId="{CEA88F4B-4A1E-4575-BCAA-2C0B02779E6D}">
      <dsp:nvSpPr>
        <dsp:cNvPr id="0" name=""/>
        <dsp:cNvSpPr/>
      </dsp:nvSpPr>
      <dsp:spPr>
        <a:xfrm>
          <a:off x="4219652" y="64987"/>
          <a:ext cx="2201856" cy="1971718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Test Diversity Allegations</a:t>
          </a:r>
          <a:endParaRPr lang="en-US" sz="20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4542106" y="353738"/>
        <a:ext cx="1556948" cy="1394216"/>
      </dsp:txXfrm>
    </dsp:sp>
    <dsp:sp modelId="{7E8A8098-375E-45F6-A879-5632EF58745C}">
      <dsp:nvSpPr>
        <dsp:cNvPr id="0" name=""/>
        <dsp:cNvSpPr/>
      </dsp:nvSpPr>
      <dsp:spPr>
        <a:xfrm>
          <a:off x="6343663" y="1032442"/>
          <a:ext cx="1971718" cy="1971718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ource Sans Pro"/>
              <a:cs typeface="Source Sans Pro"/>
            </a:rPr>
            <a:t>Make Sure Shams are Sham</a:t>
          </a:r>
          <a:endParaRPr lang="en-US" sz="2200" b="1" kern="1200" dirty="0">
            <a:latin typeface="Source Sans Pro"/>
            <a:cs typeface="Source Sans Pro"/>
          </a:endParaRPr>
        </a:p>
      </dsp:txBody>
      <dsp:txXfrm>
        <a:off x="6632414" y="1321193"/>
        <a:ext cx="1394216" cy="1394216"/>
      </dsp:txXfrm>
    </dsp:sp>
    <dsp:sp modelId="{8651016F-3EE8-45EC-A445-9964247814BF}">
      <dsp:nvSpPr>
        <dsp:cNvPr id="0" name=""/>
        <dsp:cNvSpPr/>
      </dsp:nvSpPr>
      <dsp:spPr>
        <a:xfrm>
          <a:off x="6932994" y="3314610"/>
          <a:ext cx="1971718" cy="1971718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Source Sans Pro"/>
              <a:cs typeface="Source Sans Pro"/>
            </a:rPr>
            <a:t>Untimely Removal</a:t>
          </a:r>
        </a:p>
      </dsp:txBody>
      <dsp:txXfrm>
        <a:off x="7221745" y="3603361"/>
        <a:ext cx="1394216" cy="1394216"/>
      </dsp:txXfrm>
    </dsp:sp>
    <dsp:sp modelId="{4D7D0C31-1CD8-4E0D-8AC1-AF9925646057}">
      <dsp:nvSpPr>
        <dsp:cNvPr id="0" name=""/>
        <dsp:cNvSpPr/>
      </dsp:nvSpPr>
      <dsp:spPr>
        <a:xfrm>
          <a:off x="5596595" y="5014576"/>
          <a:ext cx="1971718" cy="1971718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Source Sans Pro"/>
              <a:cs typeface="Source Sans Pro"/>
            </a:rPr>
            <a:t>Waiver</a:t>
          </a:r>
        </a:p>
      </dsp:txBody>
      <dsp:txXfrm>
        <a:off x="5885346" y="5303327"/>
        <a:ext cx="1394216" cy="1394216"/>
      </dsp:txXfrm>
    </dsp:sp>
    <dsp:sp modelId="{486B7017-EBFA-470E-B568-27478EBA6FFD}">
      <dsp:nvSpPr>
        <dsp:cNvPr id="0" name=""/>
        <dsp:cNvSpPr/>
      </dsp:nvSpPr>
      <dsp:spPr>
        <a:xfrm>
          <a:off x="3219843" y="4949589"/>
          <a:ext cx="1971718" cy="1971718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Source Sans Pro"/>
              <a:cs typeface="Source Sans Pro"/>
            </a:rPr>
            <a:t>Served Local Defendant</a:t>
          </a:r>
        </a:p>
      </dsp:txBody>
      <dsp:txXfrm>
        <a:off x="3508594" y="5238340"/>
        <a:ext cx="1394216" cy="1394216"/>
      </dsp:txXfrm>
    </dsp:sp>
    <dsp:sp modelId="{E7443D72-9A29-46F0-A7A1-4BE157FCF5FE}">
      <dsp:nvSpPr>
        <dsp:cNvPr id="0" name=""/>
        <dsp:cNvSpPr/>
      </dsp:nvSpPr>
      <dsp:spPr>
        <a:xfrm>
          <a:off x="1829612" y="3206295"/>
          <a:ext cx="1971718" cy="1971718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Source Sans Pro"/>
              <a:cs typeface="Source Sans Pro"/>
            </a:rPr>
            <a:t>All D’s Did Not Join</a:t>
          </a:r>
        </a:p>
      </dsp:txBody>
      <dsp:txXfrm>
        <a:off x="2118363" y="3495046"/>
        <a:ext cx="1394216" cy="1394216"/>
      </dsp:txXfrm>
    </dsp:sp>
    <dsp:sp modelId="{831C008C-1FEA-4E83-A78D-8844A05A110C}">
      <dsp:nvSpPr>
        <dsp:cNvPr id="0" name=""/>
        <dsp:cNvSpPr/>
      </dsp:nvSpPr>
      <dsp:spPr>
        <a:xfrm>
          <a:off x="2325780" y="1032442"/>
          <a:ext cx="1971718" cy="1971718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Source Sans Pro"/>
              <a:cs typeface="Source Sans Pro"/>
            </a:rPr>
            <a:t>Distrust “Substantial Federal Q” and Complete Preemption</a:t>
          </a:r>
          <a:endParaRPr lang="en-US" sz="1800" b="1" kern="1200" dirty="0">
            <a:latin typeface="Source Sans Pro"/>
            <a:cs typeface="Source Sans Pro"/>
          </a:endParaRPr>
        </a:p>
      </dsp:txBody>
      <dsp:txXfrm>
        <a:off x="2614531" y="1321193"/>
        <a:ext cx="1394216" cy="139421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11B84-7D3D-452B-BE6D-A0D15BA715E6}">
      <dsp:nvSpPr>
        <dsp:cNvPr id="0" name=""/>
        <dsp:cNvSpPr/>
      </dsp:nvSpPr>
      <dsp:spPr>
        <a:xfrm>
          <a:off x="2350" y="0"/>
          <a:ext cx="2463390" cy="575765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Source Sans Pro"/>
              <a:cs typeface="Source Sans Pro"/>
            </a:rPr>
            <a:t>Deliberate Indifference</a:t>
          </a:r>
        </a:p>
      </dsp:txBody>
      <dsp:txXfrm>
        <a:off x="2350" y="2303060"/>
        <a:ext cx="2463390" cy="2303060"/>
      </dsp:txXfrm>
    </dsp:sp>
    <dsp:sp modelId="{7CB2055E-FA7E-44D8-8F93-C6C555EACE99}">
      <dsp:nvSpPr>
        <dsp:cNvPr id="0" name=""/>
        <dsp:cNvSpPr/>
      </dsp:nvSpPr>
      <dsp:spPr>
        <a:xfrm>
          <a:off x="181218" y="350769"/>
          <a:ext cx="1917297" cy="19172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C6835-767B-4055-AD36-A3473AFBD521}">
      <dsp:nvSpPr>
        <dsp:cNvPr id="0" name=""/>
        <dsp:cNvSpPr/>
      </dsp:nvSpPr>
      <dsp:spPr>
        <a:xfrm>
          <a:off x="2546514" y="0"/>
          <a:ext cx="2463390" cy="575765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Source Sans Pro"/>
              <a:cs typeface="Source Sans Pro"/>
            </a:rPr>
            <a:t>Coroner Handles Body</a:t>
          </a:r>
        </a:p>
      </dsp:txBody>
      <dsp:txXfrm>
        <a:off x="2546514" y="2303060"/>
        <a:ext cx="2463390" cy="2303060"/>
      </dsp:txXfrm>
    </dsp:sp>
    <dsp:sp modelId="{C8ACF177-A646-446A-9DF9-44B52B4A2ABB}">
      <dsp:nvSpPr>
        <dsp:cNvPr id="0" name=""/>
        <dsp:cNvSpPr/>
      </dsp:nvSpPr>
      <dsp:spPr>
        <a:xfrm>
          <a:off x="2812688" y="345459"/>
          <a:ext cx="1917297" cy="19172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6FFEA-D281-4E05-9342-22266DA1B12A}">
      <dsp:nvSpPr>
        <dsp:cNvPr id="0" name=""/>
        <dsp:cNvSpPr/>
      </dsp:nvSpPr>
      <dsp:spPr>
        <a:xfrm>
          <a:off x="5076933" y="0"/>
          <a:ext cx="2463390" cy="575765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Source Sans Pro"/>
              <a:cs typeface="Source Sans Pro"/>
            </a:rPr>
            <a:t>Wrongful Death</a:t>
          </a:r>
        </a:p>
      </dsp:txBody>
      <dsp:txXfrm>
        <a:off x="5076933" y="2303060"/>
        <a:ext cx="2463390" cy="2303060"/>
      </dsp:txXfrm>
    </dsp:sp>
    <dsp:sp modelId="{A224ADE4-2E0E-44A1-9F4B-91CD09F1B591}">
      <dsp:nvSpPr>
        <dsp:cNvPr id="0" name=""/>
        <dsp:cNvSpPr/>
      </dsp:nvSpPr>
      <dsp:spPr>
        <a:xfrm>
          <a:off x="5349980" y="345459"/>
          <a:ext cx="1917297" cy="19172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4064A-2FBC-4DDC-8674-3D419DE7C904}">
      <dsp:nvSpPr>
        <dsp:cNvPr id="0" name=""/>
        <dsp:cNvSpPr/>
      </dsp:nvSpPr>
      <dsp:spPr>
        <a:xfrm>
          <a:off x="7614225" y="0"/>
          <a:ext cx="2463390" cy="575765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Source Sans Pro"/>
              <a:cs typeface="Source Sans Pro"/>
            </a:rPr>
            <a:t>Mistaken Cremation</a:t>
          </a:r>
        </a:p>
      </dsp:txBody>
      <dsp:txXfrm>
        <a:off x="7614225" y="2303060"/>
        <a:ext cx="2463390" cy="2303060"/>
      </dsp:txXfrm>
    </dsp:sp>
    <dsp:sp modelId="{006313FC-CA08-435C-92D8-B4F07D9D3999}">
      <dsp:nvSpPr>
        <dsp:cNvPr id="0" name=""/>
        <dsp:cNvSpPr/>
      </dsp:nvSpPr>
      <dsp:spPr>
        <a:xfrm>
          <a:off x="7887272" y="345459"/>
          <a:ext cx="1917297" cy="19172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FFC9B-E88C-4A58-A65A-C6A2C033E545}">
      <dsp:nvSpPr>
        <dsp:cNvPr id="0" name=""/>
        <dsp:cNvSpPr/>
      </dsp:nvSpPr>
      <dsp:spPr>
        <a:xfrm>
          <a:off x="403198" y="4606120"/>
          <a:ext cx="9273568" cy="86364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F2EDA-2A22-4B45-BFF4-6224C3F98EC6}">
      <dsp:nvSpPr>
        <dsp:cNvPr id="0" name=""/>
        <dsp:cNvSpPr/>
      </dsp:nvSpPr>
      <dsp:spPr>
        <a:xfrm>
          <a:off x="2464736" y="1022624"/>
          <a:ext cx="7001871" cy="7001871"/>
        </a:xfrm>
        <a:prstGeom prst="blockArc">
          <a:avLst>
            <a:gd name="adj1" fmla="val 10746818"/>
            <a:gd name="adj2" fmla="val 16110410"/>
            <a:gd name="adj3" fmla="val 4636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DEB21-7E3B-4362-A261-C411CC591EE3}">
      <dsp:nvSpPr>
        <dsp:cNvPr id="0" name=""/>
        <dsp:cNvSpPr/>
      </dsp:nvSpPr>
      <dsp:spPr>
        <a:xfrm>
          <a:off x="2464771" y="1024947"/>
          <a:ext cx="7001871" cy="7001871"/>
        </a:xfrm>
        <a:prstGeom prst="blockArc">
          <a:avLst>
            <a:gd name="adj1" fmla="val 5489626"/>
            <a:gd name="adj2" fmla="val 10749154"/>
            <a:gd name="adj3" fmla="val 4636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B8D94-423F-4037-9CB2-E5C339615C77}">
      <dsp:nvSpPr>
        <dsp:cNvPr id="0" name=""/>
        <dsp:cNvSpPr/>
      </dsp:nvSpPr>
      <dsp:spPr>
        <a:xfrm>
          <a:off x="2375624" y="1023785"/>
          <a:ext cx="7001871" cy="7001871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40266-23A3-41F8-8E84-295682E4783A}">
      <dsp:nvSpPr>
        <dsp:cNvPr id="0" name=""/>
        <dsp:cNvSpPr/>
      </dsp:nvSpPr>
      <dsp:spPr>
        <a:xfrm>
          <a:off x="2375624" y="1023785"/>
          <a:ext cx="7001871" cy="7001871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B5D2-12D4-459B-8486-60DC5531062E}">
      <dsp:nvSpPr>
        <dsp:cNvPr id="0" name=""/>
        <dsp:cNvSpPr/>
      </dsp:nvSpPr>
      <dsp:spPr>
        <a:xfrm>
          <a:off x="4241807" y="2574556"/>
          <a:ext cx="3074441" cy="379458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i="0" kern="1200" dirty="0" smtClean="0">
              <a:solidFill>
                <a:srgbClr val="000000"/>
              </a:solidFill>
              <a:latin typeface="Source Sans Pro"/>
              <a:cs typeface="Source Sans Pro"/>
            </a:rPr>
            <a:t>Decline Suppl.    </a:t>
          </a:r>
          <a:r>
            <a:rPr lang="en-US" sz="3800" b="1" i="0" kern="1200" dirty="0" err="1" smtClean="0">
              <a:solidFill>
                <a:srgbClr val="000000"/>
              </a:solidFill>
              <a:latin typeface="Source Sans Pro"/>
              <a:cs typeface="Source Sans Pro"/>
            </a:rPr>
            <a:t>Jx</a:t>
          </a:r>
          <a:r>
            <a:rPr lang="en-US" sz="3800" b="1" i="0" kern="1200" dirty="0" smtClean="0">
              <a:solidFill>
                <a:srgbClr val="000000"/>
              </a:solidFill>
              <a:latin typeface="Source Sans Pro"/>
              <a:cs typeface="Source Sans Pro"/>
            </a:rPr>
            <a:t>.?</a:t>
          </a:r>
          <a:endParaRPr lang="en-US" sz="3800" b="1" i="0" kern="1200" dirty="0">
            <a:solidFill>
              <a:srgbClr val="000000"/>
            </a:solidFill>
            <a:latin typeface="Source Sans Pro"/>
            <a:cs typeface="Source Sans Pro"/>
          </a:endParaRPr>
        </a:p>
      </dsp:txBody>
      <dsp:txXfrm>
        <a:off x="4692048" y="3130261"/>
        <a:ext cx="2173959" cy="2683179"/>
      </dsp:txXfrm>
    </dsp:sp>
    <dsp:sp modelId="{9130B342-71DC-452C-A9AB-7A22443B7A7A}">
      <dsp:nvSpPr>
        <dsp:cNvPr id="0" name=""/>
        <dsp:cNvSpPr/>
      </dsp:nvSpPr>
      <dsp:spPr>
        <a:xfrm>
          <a:off x="4216403" y="22419"/>
          <a:ext cx="3320311" cy="2165048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A1A7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chemeClr val="tx2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Novel or Complex</a:t>
          </a:r>
          <a:endParaRPr lang="en-US" sz="3200" b="1" i="0" kern="1200" dirty="0">
            <a:solidFill>
              <a:schemeClr val="tx2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sp:txBody>
      <dsp:txXfrm>
        <a:off x="4702651" y="339483"/>
        <a:ext cx="2347815" cy="1530920"/>
      </dsp:txXfrm>
    </dsp:sp>
    <dsp:sp modelId="{E93BCE53-4F6E-4CE9-AF92-5F0305C8BE22}">
      <dsp:nvSpPr>
        <dsp:cNvPr id="0" name=""/>
        <dsp:cNvSpPr/>
      </dsp:nvSpPr>
      <dsp:spPr>
        <a:xfrm>
          <a:off x="7619735" y="3136433"/>
          <a:ext cx="3353202" cy="277657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000000"/>
              </a:solidFill>
              <a:latin typeface="Source Sans Pro"/>
              <a:cs typeface="Source Sans Pro"/>
            </a:rPr>
            <a:t>Subst. </a:t>
          </a:r>
          <a:r>
            <a:rPr lang="en-US" sz="3600" b="1" i="0" kern="1200" dirty="0" err="1" smtClean="0">
              <a:solidFill>
                <a:srgbClr val="000000"/>
              </a:solidFill>
              <a:latin typeface="Source Sans Pro"/>
              <a:cs typeface="Source Sans Pro"/>
            </a:rPr>
            <a:t>Predomin</a:t>
          </a:r>
          <a:r>
            <a:rPr lang="en-US" sz="3600" b="1" i="0" kern="1200" dirty="0" smtClean="0">
              <a:solidFill>
                <a:srgbClr val="000000"/>
              </a:solidFill>
              <a:latin typeface="Source Sans Pro"/>
              <a:cs typeface="Source Sans Pro"/>
            </a:rPr>
            <a:t>.</a:t>
          </a:r>
          <a:endParaRPr lang="en-US" sz="3600" b="1" i="0" kern="1200" dirty="0">
            <a:solidFill>
              <a:srgbClr val="000000"/>
            </a:solidFill>
            <a:latin typeface="Source Sans Pro"/>
            <a:cs typeface="Source Sans Pro"/>
          </a:endParaRPr>
        </a:p>
      </dsp:txBody>
      <dsp:txXfrm>
        <a:off x="8110800" y="3543053"/>
        <a:ext cx="2371072" cy="1963334"/>
      </dsp:txXfrm>
    </dsp:sp>
    <dsp:sp modelId="{974FE99A-B3DB-486B-A4E4-92E46DEA2768}">
      <dsp:nvSpPr>
        <dsp:cNvPr id="0" name=""/>
        <dsp:cNvSpPr/>
      </dsp:nvSpPr>
      <dsp:spPr>
        <a:xfrm>
          <a:off x="4463316" y="6817303"/>
          <a:ext cx="2826487" cy="225439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rgbClr val="000000"/>
              </a:solidFill>
              <a:latin typeface="Source Sans Pro"/>
              <a:cs typeface="Source Sans Pro"/>
            </a:rPr>
            <a:t>Federal Claim Dismissed</a:t>
          </a:r>
          <a:endParaRPr lang="en-US" sz="2800" b="1" i="0" kern="1200" dirty="0">
            <a:solidFill>
              <a:srgbClr val="000000"/>
            </a:solidFill>
            <a:latin typeface="Source Sans Pro"/>
            <a:cs typeface="Source Sans Pro"/>
          </a:endParaRPr>
        </a:p>
      </dsp:txBody>
      <dsp:txXfrm>
        <a:off x="4877245" y="7147451"/>
        <a:ext cx="1998629" cy="1594094"/>
      </dsp:txXfrm>
    </dsp:sp>
    <dsp:sp modelId="{2B6301A9-D472-4396-BCDC-EA631D35FB12}">
      <dsp:nvSpPr>
        <dsp:cNvPr id="0" name=""/>
        <dsp:cNvSpPr/>
      </dsp:nvSpPr>
      <dsp:spPr>
        <a:xfrm>
          <a:off x="1108768" y="3285101"/>
          <a:ext cx="2875069" cy="258271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chemeClr val="tx1"/>
              </a:solidFill>
              <a:latin typeface="Source Sans Pro"/>
              <a:cs typeface="Source Sans Pro"/>
            </a:rPr>
            <a:t>Other Compelling Reason</a:t>
          </a:r>
          <a:endParaRPr lang="en-US" sz="2800" b="1" i="0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1529812" y="3663331"/>
        <a:ext cx="2032981" cy="182625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6F9B7-46A7-4A82-ABDF-E340894375FA}">
      <dsp:nvSpPr>
        <dsp:cNvPr id="0" name=""/>
        <dsp:cNvSpPr/>
      </dsp:nvSpPr>
      <dsp:spPr>
        <a:xfrm>
          <a:off x="0" y="770830"/>
          <a:ext cx="1170432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01515-7AEB-40C0-99BB-AEB4F918B69A}">
      <dsp:nvSpPr>
        <dsp:cNvPr id="0" name=""/>
        <dsp:cNvSpPr/>
      </dsp:nvSpPr>
      <dsp:spPr>
        <a:xfrm>
          <a:off x="650239" y="150290"/>
          <a:ext cx="8193024" cy="14464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i="1" kern="1200" dirty="0" smtClean="0">
              <a:solidFill>
                <a:srgbClr val="FF0000"/>
              </a:solidFill>
            </a:rPr>
            <a:t>Intentional Act</a:t>
          </a:r>
          <a:endParaRPr lang="en-US" sz="4900" b="1" i="1" kern="1200" dirty="0">
            <a:solidFill>
              <a:srgbClr val="FF0000"/>
            </a:solidFill>
          </a:endParaRPr>
        </a:p>
      </dsp:txBody>
      <dsp:txXfrm>
        <a:off x="720850" y="220901"/>
        <a:ext cx="8051802" cy="1305258"/>
      </dsp:txXfrm>
    </dsp:sp>
    <dsp:sp modelId="{E8421930-8200-4038-920D-CC88F502737C}">
      <dsp:nvSpPr>
        <dsp:cNvPr id="0" name=""/>
        <dsp:cNvSpPr/>
      </dsp:nvSpPr>
      <dsp:spPr>
        <a:xfrm>
          <a:off x="0" y="2993470"/>
          <a:ext cx="1170432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3B0A3-389F-417B-83EA-5911805C3488}">
      <dsp:nvSpPr>
        <dsp:cNvPr id="0" name=""/>
        <dsp:cNvSpPr/>
      </dsp:nvSpPr>
      <dsp:spPr>
        <a:xfrm>
          <a:off x="585216" y="2270230"/>
          <a:ext cx="8193024" cy="1446480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i="1" kern="1200" dirty="0" smtClean="0">
              <a:solidFill>
                <a:schemeClr val="bg1"/>
              </a:solidFill>
            </a:rPr>
            <a:t>Expressly Aimed at Forum</a:t>
          </a:r>
          <a:endParaRPr lang="en-US" sz="4900" i="1" kern="1200" dirty="0">
            <a:solidFill>
              <a:schemeClr val="bg1"/>
            </a:solidFill>
          </a:endParaRPr>
        </a:p>
      </dsp:txBody>
      <dsp:txXfrm>
        <a:off x="655827" y="2340841"/>
        <a:ext cx="8051802" cy="1305258"/>
      </dsp:txXfrm>
    </dsp:sp>
    <dsp:sp modelId="{F327CE1B-4163-41FB-85B7-56667A2C3CB5}">
      <dsp:nvSpPr>
        <dsp:cNvPr id="0" name=""/>
        <dsp:cNvSpPr/>
      </dsp:nvSpPr>
      <dsp:spPr>
        <a:xfrm>
          <a:off x="0" y="5978622"/>
          <a:ext cx="1170432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654C7-5E72-4878-9483-2B3DB0742757}">
      <dsp:nvSpPr>
        <dsp:cNvPr id="0" name=""/>
        <dsp:cNvSpPr/>
      </dsp:nvSpPr>
      <dsp:spPr>
        <a:xfrm>
          <a:off x="585216" y="4492870"/>
          <a:ext cx="8193024" cy="220899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i="1" kern="1200" dirty="0" smtClean="0">
              <a:solidFill>
                <a:srgbClr val="FFFF00"/>
              </a:solidFill>
            </a:rPr>
            <a:t>D Knows Likely </a:t>
          </a:r>
        </a:p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i="1" kern="1200" dirty="0" smtClean="0">
              <a:solidFill>
                <a:srgbClr val="FFFF00"/>
              </a:solidFill>
            </a:rPr>
            <a:t>Cause Harm in Forum</a:t>
          </a:r>
          <a:endParaRPr lang="en-US" sz="4900" i="1" kern="1200" dirty="0">
            <a:solidFill>
              <a:srgbClr val="FFFF00"/>
            </a:solidFill>
          </a:endParaRPr>
        </a:p>
      </dsp:txBody>
      <dsp:txXfrm>
        <a:off x="693050" y="4600704"/>
        <a:ext cx="7977356" cy="199332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E0F47-0CC6-4803-9FEF-BDC0A8DDDA60}">
      <dsp:nvSpPr>
        <dsp:cNvPr id="0" name=""/>
        <dsp:cNvSpPr/>
      </dsp:nvSpPr>
      <dsp:spPr>
        <a:xfrm>
          <a:off x="10191" y="919663"/>
          <a:ext cx="3045978" cy="1827587"/>
        </a:xfrm>
        <a:prstGeom prst="roundRect">
          <a:avLst>
            <a:gd name="adj" fmla="val 10000"/>
          </a:avLst>
        </a:prstGeom>
        <a:solidFill>
          <a:srgbClr val="000000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bg1"/>
              </a:solidFill>
              <a:latin typeface="Source Sans Pro"/>
              <a:cs typeface="Source Sans Pro"/>
            </a:rPr>
            <a:t>DEA Agent at Airport in Georgia</a:t>
          </a:r>
        </a:p>
      </dsp:txBody>
      <dsp:txXfrm>
        <a:off x="63719" y="973191"/>
        <a:ext cx="2938922" cy="1720531"/>
      </dsp:txXfrm>
    </dsp:sp>
    <dsp:sp modelId="{07399DC5-115E-4373-9DF1-D2289E80B5C2}">
      <dsp:nvSpPr>
        <dsp:cNvPr id="0" name=""/>
        <dsp:cNvSpPr/>
      </dsp:nvSpPr>
      <dsp:spPr>
        <a:xfrm>
          <a:off x="3324215" y="1455755"/>
          <a:ext cx="645747" cy="75540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324215" y="1606835"/>
        <a:ext cx="452023" cy="453242"/>
      </dsp:txXfrm>
    </dsp:sp>
    <dsp:sp modelId="{28B70D00-520C-47BD-9FB8-E3C5602AEA87}">
      <dsp:nvSpPr>
        <dsp:cNvPr id="0" name=""/>
        <dsp:cNvSpPr/>
      </dsp:nvSpPr>
      <dsp:spPr>
        <a:xfrm>
          <a:off x="4274560" y="919663"/>
          <a:ext cx="3045978" cy="182758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tx1"/>
              </a:solidFill>
              <a:latin typeface="Source Sans Pro"/>
              <a:cs typeface="Source Sans Pro"/>
            </a:rPr>
            <a:t>Illegally Seizes  Gambling Winnings of Nevada-Bound Plaintiffs</a:t>
          </a:r>
        </a:p>
      </dsp:txBody>
      <dsp:txXfrm>
        <a:off x="4328088" y="973191"/>
        <a:ext cx="2938922" cy="1720531"/>
      </dsp:txXfrm>
    </dsp:sp>
    <dsp:sp modelId="{0935F6B2-FAE8-47AE-9580-2729381A9A99}">
      <dsp:nvSpPr>
        <dsp:cNvPr id="0" name=""/>
        <dsp:cNvSpPr/>
      </dsp:nvSpPr>
      <dsp:spPr>
        <a:xfrm>
          <a:off x="7588585" y="1455755"/>
          <a:ext cx="645747" cy="755402"/>
        </a:xfrm>
        <a:prstGeom prst="righ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7588585" y="1606835"/>
        <a:ext cx="452023" cy="453242"/>
      </dsp:txXfrm>
    </dsp:sp>
    <dsp:sp modelId="{0ACEDDA9-1596-4856-BC07-92ED2C347E3C}">
      <dsp:nvSpPr>
        <dsp:cNvPr id="0" name=""/>
        <dsp:cNvSpPr/>
      </dsp:nvSpPr>
      <dsp:spPr>
        <a:xfrm>
          <a:off x="8538930" y="919663"/>
          <a:ext cx="3045978" cy="182758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rgbClr val="000000"/>
              </a:solidFill>
              <a:latin typeface="Source Sans Pro"/>
              <a:cs typeface="Source Sans Pro"/>
            </a:rPr>
            <a:t>Plaintiffs Fly On to Nevada and Send Substantiating Proof to Atlanta </a:t>
          </a:r>
        </a:p>
      </dsp:txBody>
      <dsp:txXfrm>
        <a:off x="8592458" y="973191"/>
        <a:ext cx="2938922" cy="1720531"/>
      </dsp:txXfrm>
    </dsp:sp>
    <dsp:sp modelId="{B6F788AC-5C0A-49B1-81F9-8D70A9798C82}">
      <dsp:nvSpPr>
        <dsp:cNvPr id="0" name=""/>
        <dsp:cNvSpPr/>
      </dsp:nvSpPr>
      <dsp:spPr>
        <a:xfrm rot="5400000">
          <a:off x="9739046" y="2960468"/>
          <a:ext cx="645747" cy="755402"/>
        </a:xfrm>
        <a:prstGeom prst="righ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5400000">
        <a:off x="9835299" y="3015295"/>
        <a:ext cx="453242" cy="452023"/>
      </dsp:txXfrm>
    </dsp:sp>
    <dsp:sp modelId="{49D568C0-F36A-4D05-8304-6F491E79300B}">
      <dsp:nvSpPr>
        <dsp:cNvPr id="0" name=""/>
        <dsp:cNvSpPr/>
      </dsp:nvSpPr>
      <dsp:spPr>
        <a:xfrm>
          <a:off x="8538930" y="3965641"/>
          <a:ext cx="3045978" cy="182758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rgbClr val="000000"/>
              </a:solidFill>
              <a:latin typeface="Source Sans Pro"/>
              <a:cs typeface="Source Sans Pro"/>
            </a:rPr>
            <a:t>DEA Agent Filed False Affidavit To Facilitate Forfeiture of Cash to Government</a:t>
          </a:r>
        </a:p>
      </dsp:txBody>
      <dsp:txXfrm>
        <a:off x="8592458" y="4019169"/>
        <a:ext cx="2938922" cy="1720531"/>
      </dsp:txXfrm>
    </dsp:sp>
    <dsp:sp modelId="{A4DCE231-2D64-4093-9C73-E97AD64D5933}">
      <dsp:nvSpPr>
        <dsp:cNvPr id="0" name=""/>
        <dsp:cNvSpPr/>
      </dsp:nvSpPr>
      <dsp:spPr>
        <a:xfrm rot="10800000">
          <a:off x="7625137" y="4501733"/>
          <a:ext cx="645747" cy="755402"/>
        </a:xfrm>
        <a:prstGeom prst="righ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7818861" y="4652813"/>
        <a:ext cx="452023" cy="453242"/>
      </dsp:txXfrm>
    </dsp:sp>
    <dsp:sp modelId="{78411959-B762-4082-82C3-C78700D73A50}">
      <dsp:nvSpPr>
        <dsp:cNvPr id="0" name=""/>
        <dsp:cNvSpPr/>
      </dsp:nvSpPr>
      <dsp:spPr>
        <a:xfrm>
          <a:off x="4274560" y="3965641"/>
          <a:ext cx="3045978" cy="182758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dirty="0">
              <a:latin typeface="Source Sans Pro"/>
              <a:cs typeface="Source Sans Pro"/>
            </a:rPr>
            <a:t>  </a:t>
          </a:r>
          <a:r>
            <a:rPr lang="en-US" sz="2300" b="1" i="0" kern="1200" dirty="0">
              <a:solidFill>
                <a:srgbClr val="000000"/>
              </a:solidFill>
              <a:latin typeface="Source Sans Pro"/>
              <a:cs typeface="Source Sans Pro"/>
            </a:rPr>
            <a:t>Plaintiffs allege injury in Nevada where they, in part, reside</a:t>
          </a:r>
          <a:endParaRPr lang="en-US" sz="2300" b="1" i="1" kern="1200" dirty="0">
            <a:solidFill>
              <a:srgbClr val="000000"/>
            </a:solidFill>
            <a:latin typeface="Source Sans Pro"/>
            <a:cs typeface="Source Sans Pro"/>
          </a:endParaRPr>
        </a:p>
      </dsp:txBody>
      <dsp:txXfrm>
        <a:off x="4328088" y="4019169"/>
        <a:ext cx="2938922" cy="1720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ECC43-6DE9-4B8D-8D5A-77C86908A1F2}">
      <dsp:nvSpPr>
        <dsp:cNvPr id="0" name=""/>
        <dsp:cNvSpPr/>
      </dsp:nvSpPr>
      <dsp:spPr>
        <a:xfrm>
          <a:off x="3049356" y="1024278"/>
          <a:ext cx="8098193" cy="8098193"/>
        </a:xfrm>
        <a:prstGeom prst="blockArc">
          <a:avLst>
            <a:gd name="adj1" fmla="val 13114286"/>
            <a:gd name="adj2" fmla="val 16200000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E8054-C0BA-4EA7-A4B9-8295E57E69D4}">
      <dsp:nvSpPr>
        <dsp:cNvPr id="0" name=""/>
        <dsp:cNvSpPr/>
      </dsp:nvSpPr>
      <dsp:spPr>
        <a:xfrm>
          <a:off x="3049356" y="1024278"/>
          <a:ext cx="8098193" cy="8098193"/>
        </a:xfrm>
        <a:prstGeom prst="blockArc">
          <a:avLst>
            <a:gd name="adj1" fmla="val 10028571"/>
            <a:gd name="adj2" fmla="val 13114286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11F8D-F763-4ABC-8B90-79DC23A5EA8B}">
      <dsp:nvSpPr>
        <dsp:cNvPr id="0" name=""/>
        <dsp:cNvSpPr/>
      </dsp:nvSpPr>
      <dsp:spPr>
        <a:xfrm>
          <a:off x="3049356" y="1024278"/>
          <a:ext cx="8098193" cy="8098193"/>
        </a:xfrm>
        <a:prstGeom prst="blockArc">
          <a:avLst>
            <a:gd name="adj1" fmla="val 6942857"/>
            <a:gd name="adj2" fmla="val 10028571"/>
            <a:gd name="adj3" fmla="val 3909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70245-D1C1-4855-93DF-DF4F839BDB0E}">
      <dsp:nvSpPr>
        <dsp:cNvPr id="0" name=""/>
        <dsp:cNvSpPr/>
      </dsp:nvSpPr>
      <dsp:spPr>
        <a:xfrm>
          <a:off x="3049356" y="1024278"/>
          <a:ext cx="8098193" cy="8098193"/>
        </a:xfrm>
        <a:prstGeom prst="blockArc">
          <a:avLst>
            <a:gd name="adj1" fmla="val 3857143"/>
            <a:gd name="adj2" fmla="val 6942857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32318-2B30-4740-B212-FA2DA93EB04E}">
      <dsp:nvSpPr>
        <dsp:cNvPr id="0" name=""/>
        <dsp:cNvSpPr/>
      </dsp:nvSpPr>
      <dsp:spPr>
        <a:xfrm>
          <a:off x="3049356" y="1024278"/>
          <a:ext cx="8098193" cy="8098193"/>
        </a:xfrm>
        <a:prstGeom prst="blockArc">
          <a:avLst>
            <a:gd name="adj1" fmla="val 771429"/>
            <a:gd name="adj2" fmla="val 3857143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1BAD0-1EE8-41BC-B540-CCC784A2DE51}">
      <dsp:nvSpPr>
        <dsp:cNvPr id="0" name=""/>
        <dsp:cNvSpPr/>
      </dsp:nvSpPr>
      <dsp:spPr>
        <a:xfrm>
          <a:off x="3049356" y="1024278"/>
          <a:ext cx="8098193" cy="8098193"/>
        </a:xfrm>
        <a:prstGeom prst="blockArc">
          <a:avLst>
            <a:gd name="adj1" fmla="val 19285714"/>
            <a:gd name="adj2" fmla="val 771429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CC42F-708B-4627-9042-6A8996D9B9B9}">
      <dsp:nvSpPr>
        <dsp:cNvPr id="0" name=""/>
        <dsp:cNvSpPr/>
      </dsp:nvSpPr>
      <dsp:spPr>
        <a:xfrm>
          <a:off x="3049356" y="1024278"/>
          <a:ext cx="8098193" cy="8098193"/>
        </a:xfrm>
        <a:prstGeom prst="blockArc">
          <a:avLst>
            <a:gd name="adj1" fmla="val 16200000"/>
            <a:gd name="adj2" fmla="val 19285714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332E0-88D3-4DF9-B5C3-117224663AA6}">
      <dsp:nvSpPr>
        <dsp:cNvPr id="0" name=""/>
        <dsp:cNvSpPr/>
      </dsp:nvSpPr>
      <dsp:spPr>
        <a:xfrm>
          <a:off x="5300465" y="3503258"/>
          <a:ext cx="3595975" cy="314023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Procedural Differences</a:t>
          </a:r>
          <a:endParaRPr lang="en-US" sz="2800" b="1" kern="1200" dirty="0"/>
        </a:p>
      </dsp:txBody>
      <dsp:txXfrm>
        <a:off x="5827083" y="3963134"/>
        <a:ext cx="2542739" cy="2220481"/>
      </dsp:txXfrm>
    </dsp:sp>
    <dsp:sp modelId="{469B4597-505F-415F-9167-AFF78423B709}">
      <dsp:nvSpPr>
        <dsp:cNvPr id="0" name=""/>
        <dsp:cNvSpPr/>
      </dsp:nvSpPr>
      <dsp:spPr>
        <a:xfrm>
          <a:off x="5525205" y="4330"/>
          <a:ext cx="3146495" cy="219816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Jurisdiction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5985999" y="326244"/>
        <a:ext cx="2224907" cy="1554335"/>
      </dsp:txXfrm>
    </dsp:sp>
    <dsp:sp modelId="{DBAEF010-CD02-4611-8687-3D27AFE14BFB}">
      <dsp:nvSpPr>
        <dsp:cNvPr id="0" name=""/>
        <dsp:cNvSpPr/>
      </dsp:nvSpPr>
      <dsp:spPr>
        <a:xfrm>
          <a:off x="8629047" y="1499061"/>
          <a:ext cx="3146495" cy="219816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</a:rPr>
            <a:t>Pleadings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9089841" y="1820975"/>
        <a:ext cx="2224907" cy="1554335"/>
      </dsp:txXfrm>
    </dsp:sp>
    <dsp:sp modelId="{BD449FD4-C2F1-4032-9D4E-4B6B3A25A4F4}">
      <dsp:nvSpPr>
        <dsp:cNvPr id="0" name=""/>
        <dsp:cNvSpPr/>
      </dsp:nvSpPr>
      <dsp:spPr>
        <a:xfrm>
          <a:off x="9395633" y="4857692"/>
          <a:ext cx="3146495" cy="219816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Venue</a:t>
          </a:r>
          <a:endParaRPr lang="en-US" sz="2400" b="1" kern="1200" dirty="0"/>
        </a:p>
      </dsp:txBody>
      <dsp:txXfrm>
        <a:off x="9856427" y="5179606"/>
        <a:ext cx="2224907" cy="1554335"/>
      </dsp:txXfrm>
    </dsp:sp>
    <dsp:sp modelId="{DDF7AEF7-3050-4891-A4F0-C538471DECBC}">
      <dsp:nvSpPr>
        <dsp:cNvPr id="0" name=""/>
        <dsp:cNvSpPr/>
      </dsp:nvSpPr>
      <dsp:spPr>
        <a:xfrm>
          <a:off x="7247708" y="7551106"/>
          <a:ext cx="3146495" cy="219816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Judges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708502" y="7873020"/>
        <a:ext cx="2224907" cy="1554335"/>
      </dsp:txXfrm>
    </dsp:sp>
    <dsp:sp modelId="{99211881-6901-4E98-B890-E7B682633B0B}">
      <dsp:nvSpPr>
        <dsp:cNvPr id="0" name=""/>
        <dsp:cNvSpPr/>
      </dsp:nvSpPr>
      <dsp:spPr>
        <a:xfrm>
          <a:off x="3802703" y="7551106"/>
          <a:ext cx="3146495" cy="219816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Juries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4263497" y="7873020"/>
        <a:ext cx="2224907" cy="1554335"/>
      </dsp:txXfrm>
    </dsp:sp>
    <dsp:sp modelId="{228E86AA-B049-47CD-8C9C-9EE9BF3F37BC}">
      <dsp:nvSpPr>
        <dsp:cNvPr id="0" name=""/>
        <dsp:cNvSpPr/>
      </dsp:nvSpPr>
      <dsp:spPr>
        <a:xfrm>
          <a:off x="1654778" y="4857692"/>
          <a:ext cx="3146495" cy="219816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Summary Judgment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115572" y="5179606"/>
        <a:ext cx="2224907" cy="1554335"/>
      </dsp:txXfrm>
    </dsp:sp>
    <dsp:sp modelId="{6F33BCD1-F87A-4AB1-A15F-A4A98E4B535F}">
      <dsp:nvSpPr>
        <dsp:cNvPr id="0" name=""/>
        <dsp:cNvSpPr/>
      </dsp:nvSpPr>
      <dsp:spPr>
        <a:xfrm>
          <a:off x="2384214" y="1499061"/>
          <a:ext cx="3220793" cy="219816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Discovery</a:t>
          </a:r>
          <a:endParaRPr lang="en-US" sz="2400" kern="1200" dirty="0"/>
        </a:p>
      </dsp:txBody>
      <dsp:txXfrm>
        <a:off x="2855888" y="1820975"/>
        <a:ext cx="2277445" cy="15543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FEF2-BEC2-4D48-B0C0-D2EC80504817}">
      <dsp:nvSpPr>
        <dsp:cNvPr id="0" name=""/>
        <dsp:cNvSpPr/>
      </dsp:nvSpPr>
      <dsp:spPr>
        <a:xfrm>
          <a:off x="0" y="1553360"/>
          <a:ext cx="1099029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33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69" tIns="728980" rIns="852969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>
        <a:off x="0" y="1553360"/>
        <a:ext cx="10990298" cy="882000"/>
      </dsp:txXfrm>
    </dsp:sp>
    <dsp:sp modelId="{DC98A497-2BE0-4BB7-BB45-B3CF2963E60E}">
      <dsp:nvSpPr>
        <dsp:cNvPr id="0" name=""/>
        <dsp:cNvSpPr/>
      </dsp:nvSpPr>
      <dsp:spPr>
        <a:xfrm>
          <a:off x="430990" y="9862"/>
          <a:ext cx="8126874" cy="206009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85" tIns="0" rIns="2907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Source Sans Pro"/>
              <a:cs typeface="Source Sans Pro"/>
            </a:rPr>
            <a:t>D + CAUSE OF ACTION + FORUM = JX</a:t>
          </a:r>
          <a:endParaRPr lang="en-US" sz="3600" b="1" kern="1200" dirty="0">
            <a:latin typeface="Source Sans Pro"/>
            <a:cs typeface="Source Sans Pro"/>
          </a:endParaRPr>
        </a:p>
      </dsp:txBody>
      <dsp:txXfrm>
        <a:off x="531556" y="110428"/>
        <a:ext cx="7925742" cy="1858965"/>
      </dsp:txXfrm>
    </dsp:sp>
    <dsp:sp modelId="{E0B8CD9E-B6CA-46BD-B74C-B4CB79FC9BBB}">
      <dsp:nvSpPr>
        <dsp:cNvPr id="0" name=""/>
        <dsp:cNvSpPr/>
      </dsp:nvSpPr>
      <dsp:spPr>
        <a:xfrm>
          <a:off x="0" y="3140960"/>
          <a:ext cx="1099029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33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69" tIns="728980" rIns="852969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>
        <a:off x="0" y="3140960"/>
        <a:ext cx="10990298" cy="882000"/>
      </dsp:txXfrm>
    </dsp:sp>
    <dsp:sp modelId="{78FAA538-CDDF-40B8-8A55-A682F4A177B0}">
      <dsp:nvSpPr>
        <dsp:cNvPr id="0" name=""/>
        <dsp:cNvSpPr/>
      </dsp:nvSpPr>
      <dsp:spPr>
        <a:xfrm>
          <a:off x="587436" y="2676857"/>
          <a:ext cx="7693208" cy="103320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85" tIns="0" rIns="29078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  <a:latin typeface="Source Sans Pro"/>
              <a:cs typeface="Source Sans Pro"/>
            </a:rPr>
            <a:t>NOT SIMPLY BECAUSE P RESIDES IN FORUM</a:t>
          </a:r>
          <a:endParaRPr lang="en-US" sz="3500" b="1" kern="1200" dirty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637873" y="2727294"/>
        <a:ext cx="7592334" cy="932326"/>
      </dsp:txXfrm>
    </dsp:sp>
    <dsp:sp modelId="{03CD9D6B-4694-40DA-AF1E-9C6D2CB57410}">
      <dsp:nvSpPr>
        <dsp:cNvPr id="0" name=""/>
        <dsp:cNvSpPr/>
      </dsp:nvSpPr>
      <dsp:spPr>
        <a:xfrm>
          <a:off x="0" y="5726063"/>
          <a:ext cx="1099029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33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69" tIns="728980" rIns="852969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>
        <a:off x="0" y="5726063"/>
        <a:ext cx="10990298" cy="882000"/>
      </dsp:txXfrm>
    </dsp:sp>
    <dsp:sp modelId="{6B3FE029-7146-461B-863B-911E05E2BAD3}">
      <dsp:nvSpPr>
        <dsp:cNvPr id="0" name=""/>
        <dsp:cNvSpPr/>
      </dsp:nvSpPr>
      <dsp:spPr>
        <a:xfrm>
          <a:off x="549514" y="4211960"/>
          <a:ext cx="8016477" cy="203070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85" tIns="0" rIns="29078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Source Sans Pro"/>
              <a:cs typeface="Source Sans Pro"/>
            </a:rPr>
            <a:t>D’s MEANINGFUL CONNECTIONS TO FORUM</a:t>
          </a:r>
          <a:endParaRPr lang="en-US" sz="3500" b="1" kern="1200" dirty="0">
            <a:latin typeface="Source Sans Pro"/>
            <a:cs typeface="Source Sans Pro"/>
          </a:endParaRPr>
        </a:p>
      </dsp:txBody>
      <dsp:txXfrm>
        <a:off x="648645" y="4311091"/>
        <a:ext cx="7818215" cy="183244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71657-28B9-4505-8CC1-BE49A8967A02}">
      <dsp:nvSpPr>
        <dsp:cNvPr id="0" name=""/>
        <dsp:cNvSpPr/>
      </dsp:nvSpPr>
      <dsp:spPr>
        <a:xfrm>
          <a:off x="4164996" y="4821484"/>
          <a:ext cx="1201899" cy="3435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949" y="0"/>
              </a:lnTo>
              <a:lnTo>
                <a:pt x="600949" y="3435308"/>
              </a:lnTo>
              <a:lnTo>
                <a:pt x="1201899" y="3435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674958" y="6448151"/>
        <a:ext cx="181974" cy="181974"/>
      </dsp:txXfrm>
    </dsp:sp>
    <dsp:sp modelId="{767475E8-1EB1-4F2B-85E2-12E609D22BE5}">
      <dsp:nvSpPr>
        <dsp:cNvPr id="0" name=""/>
        <dsp:cNvSpPr/>
      </dsp:nvSpPr>
      <dsp:spPr>
        <a:xfrm>
          <a:off x="4164996" y="4821484"/>
          <a:ext cx="1066445" cy="1145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222" y="0"/>
              </a:lnTo>
              <a:lnTo>
                <a:pt x="533222" y="1145102"/>
              </a:lnTo>
              <a:lnTo>
                <a:pt x="1066445" y="1145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9099" y="5354916"/>
        <a:ext cx="78239" cy="78239"/>
      </dsp:txXfrm>
    </dsp:sp>
    <dsp:sp modelId="{93F2F97D-BCE1-4AEB-B368-FD6B9B5C53D1}">
      <dsp:nvSpPr>
        <dsp:cNvPr id="0" name=""/>
        <dsp:cNvSpPr/>
      </dsp:nvSpPr>
      <dsp:spPr>
        <a:xfrm>
          <a:off x="4164996" y="3581549"/>
          <a:ext cx="1174796" cy="1239935"/>
        </a:xfrm>
        <a:custGeom>
          <a:avLst/>
          <a:gdLst/>
          <a:ahLst/>
          <a:cxnLst/>
          <a:rect l="0" t="0" r="0" b="0"/>
          <a:pathLst>
            <a:path>
              <a:moveTo>
                <a:pt x="0" y="1239935"/>
              </a:moveTo>
              <a:lnTo>
                <a:pt x="587398" y="1239935"/>
              </a:lnTo>
              <a:lnTo>
                <a:pt x="587398" y="0"/>
              </a:lnTo>
              <a:lnTo>
                <a:pt x="11747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709692" y="4158814"/>
        <a:ext cx="85404" cy="85404"/>
      </dsp:txXfrm>
    </dsp:sp>
    <dsp:sp modelId="{5E954684-56D9-4C6B-9DC3-FB6403A2D416}">
      <dsp:nvSpPr>
        <dsp:cNvPr id="0" name=""/>
        <dsp:cNvSpPr/>
      </dsp:nvSpPr>
      <dsp:spPr>
        <a:xfrm>
          <a:off x="4164996" y="1399716"/>
          <a:ext cx="1201899" cy="3421768"/>
        </a:xfrm>
        <a:custGeom>
          <a:avLst/>
          <a:gdLst/>
          <a:ahLst/>
          <a:cxnLst/>
          <a:rect l="0" t="0" r="0" b="0"/>
          <a:pathLst>
            <a:path>
              <a:moveTo>
                <a:pt x="0" y="3421768"/>
              </a:moveTo>
              <a:lnTo>
                <a:pt x="600949" y="3421768"/>
              </a:lnTo>
              <a:lnTo>
                <a:pt x="600949" y="0"/>
              </a:lnTo>
              <a:lnTo>
                <a:pt x="12018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675278" y="3019932"/>
        <a:ext cx="181335" cy="181335"/>
      </dsp:txXfrm>
    </dsp:sp>
    <dsp:sp modelId="{18F9A96B-F0B3-4FD4-B14D-B180655DCC31}">
      <dsp:nvSpPr>
        <dsp:cNvPr id="0" name=""/>
        <dsp:cNvSpPr/>
      </dsp:nvSpPr>
      <dsp:spPr>
        <a:xfrm rot="16200000">
          <a:off x="-1572570" y="3905402"/>
          <a:ext cx="9642969" cy="1832164"/>
        </a:xfrm>
        <a:prstGeom prst="rect">
          <a:avLst/>
        </a:prstGeom>
        <a:solidFill>
          <a:schemeClr val="tx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Don’t Count the </a:t>
          </a:r>
          <a:r>
            <a:rPr lang="el-GR" sz="6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π</a:t>
          </a:r>
          <a:endParaRPr lang="en-US" sz="6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572570" y="3905402"/>
        <a:ext cx="9642969" cy="1832164"/>
      </dsp:txXfrm>
    </dsp:sp>
    <dsp:sp modelId="{E0A2A562-6024-45F6-90F5-F3FF997384A8}">
      <dsp:nvSpPr>
        <dsp:cNvPr id="0" name=""/>
        <dsp:cNvSpPr/>
      </dsp:nvSpPr>
      <dsp:spPr>
        <a:xfrm>
          <a:off x="5366896" y="483634"/>
          <a:ext cx="6009498" cy="1832164"/>
        </a:xfrm>
        <a:prstGeom prst="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U .S. Bank Nat’l </a:t>
          </a:r>
          <a:r>
            <a:rPr lang="en-US" sz="2400" i="1" kern="1200" dirty="0" err="1" smtClean="0"/>
            <a:t>Ass’n</a:t>
          </a:r>
          <a:r>
            <a:rPr lang="en-US" sz="2400" i="1" kern="1200" dirty="0" smtClean="0"/>
            <a:t> v. Bank of America N.A. (2d Cir. 2/15/19)</a:t>
          </a:r>
          <a:r>
            <a:rPr lang="en-US" sz="2400" kern="1200" dirty="0" smtClean="0"/>
            <a:t> __F.3d __ --”pertinent question is whether the defendant has links to the jurisdiction in which the suit was filed, not whether the plaintiff has such links”</a:t>
          </a:r>
          <a:r>
            <a:rPr lang="en-US" altLang="en-US" sz="2400" kern="1200" dirty="0" smtClean="0"/>
            <a:t> </a:t>
          </a:r>
          <a:endParaRPr lang="en-US" sz="2400" kern="1200" dirty="0"/>
        </a:p>
      </dsp:txBody>
      <dsp:txXfrm>
        <a:off x="5366896" y="483634"/>
        <a:ext cx="6009498" cy="1832164"/>
      </dsp:txXfrm>
    </dsp:sp>
    <dsp:sp modelId="{3408E44C-54A4-4FA9-88A3-DBD935A49320}">
      <dsp:nvSpPr>
        <dsp:cNvPr id="0" name=""/>
        <dsp:cNvSpPr/>
      </dsp:nvSpPr>
      <dsp:spPr>
        <a:xfrm>
          <a:off x="5339793" y="2665467"/>
          <a:ext cx="6009498" cy="1832164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chemeClr val="tx1"/>
              </a:solidFill>
            </a:rPr>
            <a:t>LP Solutions LLC v. </a:t>
          </a:r>
          <a:r>
            <a:rPr lang="en-US" sz="2400" i="1" kern="1200" dirty="0" err="1" smtClean="0">
              <a:solidFill>
                <a:schemeClr val="tx1"/>
              </a:solidFill>
            </a:rPr>
            <a:t>Duchosois</a:t>
          </a:r>
          <a:r>
            <a:rPr lang="en-US" sz="2400" i="1" kern="1200" dirty="0" smtClean="0">
              <a:solidFill>
                <a:schemeClr val="tx1"/>
              </a:solidFill>
            </a:rPr>
            <a:t> (1</a:t>
          </a:r>
          <a:r>
            <a:rPr lang="en-US" sz="2400" i="1" kern="1200" baseline="30000" dirty="0" smtClean="0">
              <a:solidFill>
                <a:schemeClr val="tx1"/>
              </a:solidFill>
            </a:rPr>
            <a:t>st</a:t>
          </a:r>
          <a:r>
            <a:rPr lang="en-US" sz="2400" i="1" kern="1200" dirty="0" smtClean="0">
              <a:solidFill>
                <a:schemeClr val="tx1"/>
              </a:solidFill>
            </a:rPr>
            <a:t> Cir. 2018) </a:t>
          </a:r>
          <a:r>
            <a:rPr lang="en-US" sz="2400" kern="1200" dirty="0" smtClean="0">
              <a:solidFill>
                <a:schemeClr val="tx1"/>
              </a:solidFill>
            </a:rPr>
            <a:t>907 F.3d 95, 102)—merely sending contract payments on occasion to forum not sufficient for purposeful </a:t>
          </a:r>
          <a:r>
            <a:rPr lang="en-US" sz="2400" kern="1200" dirty="0" err="1" smtClean="0">
              <a:solidFill>
                <a:schemeClr val="tx1"/>
              </a:solidFill>
            </a:rPr>
            <a:t>availment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339793" y="2665467"/>
        <a:ext cx="6009498" cy="1832164"/>
      </dsp:txXfrm>
    </dsp:sp>
    <dsp:sp modelId="{3AD746A6-3507-41CC-925F-4CF2D8A14A15}">
      <dsp:nvSpPr>
        <dsp:cNvPr id="0" name=""/>
        <dsp:cNvSpPr/>
      </dsp:nvSpPr>
      <dsp:spPr>
        <a:xfrm>
          <a:off x="5231441" y="5050505"/>
          <a:ext cx="6009498" cy="1832164"/>
        </a:xfrm>
        <a:prstGeom prst="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</a:rPr>
            <a:t>Ariel Investments v. Ariel Capital Advisors </a:t>
          </a:r>
          <a:r>
            <a:rPr lang="en-US" sz="2400" b="1" kern="1200" dirty="0" smtClean="0">
              <a:solidFill>
                <a:schemeClr val="bg1"/>
              </a:solidFill>
            </a:rPr>
            <a:t>imply because P in forum state(7</a:t>
          </a:r>
          <a:r>
            <a:rPr lang="en-US" sz="2400" b="1" kern="1200" baseline="30000" dirty="0" smtClean="0">
              <a:solidFill>
                <a:schemeClr val="bg1"/>
              </a:solidFill>
            </a:rPr>
            <a:t>th</a:t>
          </a:r>
          <a:r>
            <a:rPr lang="en-US" sz="2400" b="1" kern="1200" dirty="0" smtClean="0">
              <a:solidFill>
                <a:schemeClr val="bg1"/>
              </a:solidFill>
            </a:rPr>
            <a:t> Cir. 2018) 861 F.3d 520—no personal jurisdiction in trademark suit simply because plaintiff in forum state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31441" y="5050505"/>
        <a:ext cx="6009498" cy="1832164"/>
      </dsp:txXfrm>
    </dsp:sp>
    <dsp:sp modelId="{2B76E7E4-EAB6-4D32-8EE2-4FE14EE40E03}">
      <dsp:nvSpPr>
        <dsp:cNvPr id="0" name=""/>
        <dsp:cNvSpPr/>
      </dsp:nvSpPr>
      <dsp:spPr>
        <a:xfrm>
          <a:off x="5366896" y="7340710"/>
          <a:ext cx="6009498" cy="1832164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chemeClr val="bg1"/>
              </a:solidFill>
            </a:rPr>
            <a:t>Parker v. </a:t>
          </a:r>
          <a:r>
            <a:rPr lang="en-US" sz="2400" i="1" kern="1200" dirty="0" err="1" smtClean="0">
              <a:solidFill>
                <a:schemeClr val="bg1"/>
              </a:solidFill>
            </a:rPr>
            <a:t>Winwood</a:t>
          </a:r>
          <a:r>
            <a:rPr lang="en-US" sz="2400" i="1" kern="1200" dirty="0" smtClean="0">
              <a:solidFill>
                <a:schemeClr val="bg1"/>
              </a:solidFill>
            </a:rPr>
            <a:t> </a:t>
          </a:r>
          <a:r>
            <a:rPr lang="en-US" sz="2400" kern="1200" dirty="0" smtClean="0">
              <a:solidFill>
                <a:schemeClr val="bg1"/>
              </a:solidFill>
            </a:rPr>
            <a:t>(6</a:t>
          </a:r>
          <a:r>
            <a:rPr lang="en-US" sz="2400" kern="1200" baseline="30000" dirty="0" smtClean="0">
              <a:solidFill>
                <a:schemeClr val="bg1"/>
              </a:solidFill>
            </a:rPr>
            <a:t>th</a:t>
          </a:r>
          <a:r>
            <a:rPr lang="en-US" sz="2400" kern="1200" dirty="0" smtClean="0">
              <a:solidFill>
                <a:schemeClr val="bg1"/>
              </a:solidFill>
            </a:rPr>
            <a:t> Cir. 9/17/19) 2019 U.S. App. LEXIS 2790218 F.3d 193—no personal jurisdiction in copyright suit simply because plaintiff resides in forum state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366896" y="7340710"/>
        <a:ext cx="6009498" cy="183216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C5DBF-1902-4EAC-98D6-859ABC0504F3}">
      <dsp:nvSpPr>
        <dsp:cNvPr id="0" name=""/>
        <dsp:cNvSpPr/>
      </dsp:nvSpPr>
      <dsp:spPr>
        <a:xfrm>
          <a:off x="-6097128" y="-933139"/>
          <a:ext cx="7260110" cy="726011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DC623-E292-4D39-93AF-D6683AF6B006}">
      <dsp:nvSpPr>
        <dsp:cNvPr id="0" name=""/>
        <dsp:cNvSpPr/>
      </dsp:nvSpPr>
      <dsp:spPr>
        <a:xfrm>
          <a:off x="748663" y="539383"/>
          <a:ext cx="4785221" cy="107876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2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  <a:latin typeface="Source Sans Pro"/>
              <a:cs typeface="Source Sans Pro"/>
            </a:rPr>
            <a:t>Substantial operations: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  <a:latin typeface="Source Sans Pro"/>
              <a:cs typeface="Source Sans Pro"/>
            </a:rPr>
            <a:t> 5 offices,414 employees</a:t>
          </a:r>
          <a:endParaRPr lang="en-US" sz="2700" kern="1200" dirty="0">
            <a:latin typeface="Source Sans Pro"/>
            <a:cs typeface="Source Sans Pro"/>
          </a:endParaRPr>
        </a:p>
      </dsp:txBody>
      <dsp:txXfrm>
        <a:off x="748663" y="539383"/>
        <a:ext cx="4785221" cy="1078766"/>
      </dsp:txXfrm>
    </dsp:sp>
    <dsp:sp modelId="{074281C8-4912-44F6-8265-8C1214B5E12D}">
      <dsp:nvSpPr>
        <dsp:cNvPr id="0" name=""/>
        <dsp:cNvSpPr/>
      </dsp:nvSpPr>
      <dsp:spPr>
        <a:xfrm>
          <a:off x="74434" y="404537"/>
          <a:ext cx="1348458" cy="13484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B18B2-11D4-4050-B6B1-27C001EDF751}">
      <dsp:nvSpPr>
        <dsp:cNvPr id="0" name=""/>
        <dsp:cNvSpPr/>
      </dsp:nvSpPr>
      <dsp:spPr>
        <a:xfrm>
          <a:off x="1140795" y="2157532"/>
          <a:ext cx="4393089" cy="107876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2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Source Sans Pro"/>
              <a:cs typeface="Source Sans Pro"/>
            </a:rPr>
            <a:t>187 million pills; $918 million in revenue</a:t>
          </a:r>
          <a:endParaRPr lang="en-US" sz="2700" kern="1200" dirty="0">
            <a:latin typeface="Source Sans Pro"/>
            <a:cs typeface="Source Sans Pro"/>
          </a:endParaRPr>
        </a:p>
      </dsp:txBody>
      <dsp:txXfrm>
        <a:off x="1140795" y="2157532"/>
        <a:ext cx="4393089" cy="1078766"/>
      </dsp:txXfrm>
    </dsp:sp>
    <dsp:sp modelId="{88CADC2A-F3BC-4801-BD73-791BF7E510CA}">
      <dsp:nvSpPr>
        <dsp:cNvPr id="0" name=""/>
        <dsp:cNvSpPr/>
      </dsp:nvSpPr>
      <dsp:spPr>
        <a:xfrm>
          <a:off x="466566" y="2022687"/>
          <a:ext cx="1348458" cy="13484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27058-336A-4B79-9644-BBD127833BC0}">
      <dsp:nvSpPr>
        <dsp:cNvPr id="0" name=""/>
        <dsp:cNvSpPr/>
      </dsp:nvSpPr>
      <dsp:spPr>
        <a:xfrm>
          <a:off x="748663" y="3775682"/>
          <a:ext cx="4785221" cy="107876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27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Source Sans Pro"/>
              <a:cs typeface="Source Sans Pro"/>
            </a:rPr>
            <a:t>California Distributor</a:t>
          </a:r>
          <a:endParaRPr lang="en-US" sz="2700" kern="1200" dirty="0">
            <a:latin typeface="Source Sans Pro"/>
            <a:cs typeface="Source Sans Pro"/>
          </a:endParaRPr>
        </a:p>
      </dsp:txBody>
      <dsp:txXfrm>
        <a:off x="748663" y="3775682"/>
        <a:ext cx="4785221" cy="1078766"/>
      </dsp:txXfrm>
    </dsp:sp>
    <dsp:sp modelId="{6F2E84F0-6166-48D0-A813-927A40E1F255}">
      <dsp:nvSpPr>
        <dsp:cNvPr id="0" name=""/>
        <dsp:cNvSpPr/>
      </dsp:nvSpPr>
      <dsp:spPr>
        <a:xfrm>
          <a:off x="74434" y="3640836"/>
          <a:ext cx="1348458" cy="13484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4F530-17C6-4F2C-B926-FA29687BD969}">
      <dsp:nvSpPr>
        <dsp:cNvPr id="0" name=""/>
        <dsp:cNvSpPr/>
      </dsp:nvSpPr>
      <dsp:spPr>
        <a:xfrm>
          <a:off x="-5695520" y="-871976"/>
          <a:ext cx="6782186" cy="6782186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E8B2E-00B2-4AAD-914A-1A4A509D47B6}">
      <dsp:nvSpPr>
        <dsp:cNvPr id="0" name=""/>
        <dsp:cNvSpPr/>
      </dsp:nvSpPr>
      <dsp:spPr>
        <a:xfrm>
          <a:off x="699306" y="541020"/>
          <a:ext cx="5002044" cy="933252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82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ource Sans Pro"/>
              <a:cs typeface="Source Sans Pro"/>
            </a:rPr>
            <a:t>R&amp;D and 50% of employees in New York &amp; New Jersey</a:t>
          </a:r>
          <a:endParaRPr lang="en-US" sz="2500" kern="1200" dirty="0">
            <a:latin typeface="Source Sans Pro"/>
            <a:cs typeface="Source Sans Pro"/>
          </a:endParaRPr>
        </a:p>
      </dsp:txBody>
      <dsp:txXfrm>
        <a:off x="699306" y="541020"/>
        <a:ext cx="5002044" cy="933252"/>
      </dsp:txXfrm>
    </dsp:sp>
    <dsp:sp modelId="{9C7C5A2D-D4D1-41E5-BEB8-DA57D9FCC19B}">
      <dsp:nvSpPr>
        <dsp:cNvPr id="0" name=""/>
        <dsp:cNvSpPr/>
      </dsp:nvSpPr>
      <dsp:spPr>
        <a:xfrm>
          <a:off x="69527" y="377867"/>
          <a:ext cx="1259558" cy="12595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2F553-8F3E-4F11-BDBB-46607AE05606}">
      <dsp:nvSpPr>
        <dsp:cNvPr id="0" name=""/>
        <dsp:cNvSpPr/>
      </dsp:nvSpPr>
      <dsp:spPr>
        <a:xfrm>
          <a:off x="1065586" y="2015293"/>
          <a:ext cx="4635764" cy="100764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82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ource Sans Pro"/>
              <a:cs typeface="Source Sans Pro"/>
            </a:rPr>
            <a:t>98% of sales revenue outside California</a:t>
          </a:r>
          <a:endParaRPr lang="en-US" sz="2500" kern="1200" dirty="0">
            <a:latin typeface="Source Sans Pro"/>
            <a:cs typeface="Source Sans Pro"/>
          </a:endParaRPr>
        </a:p>
      </dsp:txBody>
      <dsp:txXfrm>
        <a:off x="1065586" y="2015293"/>
        <a:ext cx="4635764" cy="1007646"/>
      </dsp:txXfrm>
    </dsp:sp>
    <dsp:sp modelId="{01D33F39-490A-4416-B6EE-7015F9E21451}">
      <dsp:nvSpPr>
        <dsp:cNvPr id="0" name=""/>
        <dsp:cNvSpPr/>
      </dsp:nvSpPr>
      <dsp:spPr>
        <a:xfrm>
          <a:off x="626113" y="1845416"/>
          <a:ext cx="1259558" cy="12595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DB0D4-9309-4F21-A354-B578464521C7}">
      <dsp:nvSpPr>
        <dsp:cNvPr id="0" name=""/>
        <dsp:cNvSpPr/>
      </dsp:nvSpPr>
      <dsp:spPr>
        <a:xfrm>
          <a:off x="699306" y="3526763"/>
          <a:ext cx="5002044" cy="1007646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82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ource Sans Pro"/>
              <a:cs typeface="Source Sans Pro"/>
            </a:rPr>
            <a:t>Ads &amp; Mktg. – East Coast</a:t>
          </a:r>
          <a:endParaRPr lang="en-US" sz="2500" kern="1200" dirty="0">
            <a:latin typeface="Source Sans Pro"/>
            <a:cs typeface="Source Sans Pro"/>
          </a:endParaRPr>
        </a:p>
      </dsp:txBody>
      <dsp:txXfrm>
        <a:off x="699306" y="3526763"/>
        <a:ext cx="5002044" cy="1007646"/>
      </dsp:txXfrm>
    </dsp:sp>
    <dsp:sp modelId="{04A2F22F-2E5C-4AE6-8661-43B60D2D711C}">
      <dsp:nvSpPr>
        <dsp:cNvPr id="0" name=""/>
        <dsp:cNvSpPr/>
      </dsp:nvSpPr>
      <dsp:spPr>
        <a:xfrm>
          <a:off x="69527" y="3400807"/>
          <a:ext cx="1259558" cy="12595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BF9EC-91AD-4845-AD97-9C56081871EF}">
      <dsp:nvSpPr>
        <dsp:cNvPr id="0" name=""/>
        <dsp:cNvSpPr/>
      </dsp:nvSpPr>
      <dsp:spPr>
        <a:xfrm>
          <a:off x="3559762" y="0"/>
          <a:ext cx="4437475" cy="18795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rgbClr val="01336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13360"/>
              </a:solidFill>
              <a:latin typeface="Source Sans Pro"/>
              <a:cs typeface="Source Sans Pro"/>
            </a:rPr>
            <a:t>No general jurisdiction since D is not at home or served in forum</a:t>
          </a:r>
          <a:endParaRPr lang="en-US" sz="2600" b="1" kern="1200" dirty="0">
            <a:solidFill>
              <a:srgbClr val="013360"/>
            </a:solidFill>
            <a:latin typeface="Source Sans Pro"/>
            <a:cs typeface="Source Sans Pro"/>
          </a:endParaRPr>
        </a:p>
      </dsp:txBody>
      <dsp:txXfrm>
        <a:off x="3614814" y="55052"/>
        <a:ext cx="4327371" cy="1769495"/>
      </dsp:txXfrm>
    </dsp:sp>
    <dsp:sp modelId="{98C31283-CA9C-C54F-9463-B5F7B6DBC20C}">
      <dsp:nvSpPr>
        <dsp:cNvPr id="0" name=""/>
        <dsp:cNvSpPr/>
      </dsp:nvSpPr>
      <dsp:spPr>
        <a:xfrm rot="16200000">
          <a:off x="5291350" y="1648238"/>
          <a:ext cx="698393" cy="1218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-5400000">
        <a:off x="5274970" y="2117854"/>
        <a:ext cx="731153" cy="488875"/>
      </dsp:txXfrm>
    </dsp:sp>
    <dsp:sp modelId="{BB53CFCB-07A5-4A4B-B020-A43D58828129}">
      <dsp:nvSpPr>
        <dsp:cNvPr id="0" name=""/>
        <dsp:cNvSpPr/>
      </dsp:nvSpPr>
      <dsp:spPr>
        <a:xfrm>
          <a:off x="2984960" y="2819399"/>
          <a:ext cx="5587080" cy="18795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accent1">
                  <a:lumMod val="50000"/>
                </a:schemeClr>
              </a:solidFill>
              <a:latin typeface="Source Sans Pro"/>
              <a:cs typeface="Source Sans Pro"/>
            </a:rPr>
            <a:t>No Personal Jurisdiction over Bristol Meyers</a:t>
          </a:r>
          <a:endParaRPr lang="en-US" sz="2600" b="1" kern="1200" dirty="0">
            <a:solidFill>
              <a:schemeClr val="accent1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3040012" y="2874451"/>
        <a:ext cx="5476976" cy="1769495"/>
      </dsp:txXfrm>
    </dsp:sp>
    <dsp:sp modelId="{CF98546F-4918-6345-A200-A7CDA3547340}">
      <dsp:nvSpPr>
        <dsp:cNvPr id="0" name=""/>
        <dsp:cNvSpPr/>
      </dsp:nvSpPr>
      <dsp:spPr>
        <a:xfrm rot="5400000">
          <a:off x="5311114" y="4582602"/>
          <a:ext cx="704849" cy="1172593"/>
        </a:xfrm>
        <a:prstGeom prst="rightArrow">
          <a:avLst>
            <a:gd name="adj1" fmla="val 60000"/>
            <a:gd name="adj2" fmla="val 50000"/>
          </a:avLst>
        </a:prstGeom>
        <a:solidFill>
          <a:srgbClr val="CAACDD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-5400000">
        <a:off x="5311762" y="4816474"/>
        <a:ext cx="703555" cy="493394"/>
      </dsp:txXfrm>
    </dsp:sp>
    <dsp:sp modelId="{F24E0F2B-50C8-234D-A416-FC3CE493F75B}">
      <dsp:nvSpPr>
        <dsp:cNvPr id="0" name=""/>
        <dsp:cNvSpPr/>
      </dsp:nvSpPr>
      <dsp:spPr>
        <a:xfrm>
          <a:off x="3858658" y="5638799"/>
          <a:ext cx="3839683" cy="187959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rgbClr val="01336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13360"/>
              </a:solidFill>
              <a:latin typeface="Source Sans Pro"/>
              <a:cs typeface="Source Sans Pro"/>
            </a:rPr>
            <a:t>Specific </a:t>
          </a:r>
          <a:r>
            <a:rPr lang="en-US" sz="2600" b="1" kern="1200" dirty="0" err="1" smtClean="0">
              <a:solidFill>
                <a:srgbClr val="013360"/>
              </a:solidFill>
              <a:latin typeface="Source Sans Pro"/>
              <a:cs typeface="Source Sans Pro"/>
            </a:rPr>
            <a:t>Jx</a:t>
          </a:r>
          <a:r>
            <a:rPr lang="en-US" sz="2600" b="1" kern="1200" dirty="0" smtClean="0">
              <a:solidFill>
                <a:srgbClr val="013360"/>
              </a:solidFill>
              <a:latin typeface="Source Sans Pro"/>
              <a:cs typeface="Source Sans Pro"/>
            </a:rPr>
            <a:t> lacking regardless of extent of D’s unconnected state activities</a:t>
          </a:r>
          <a:endParaRPr lang="en-US" sz="2600" b="1" kern="1200" dirty="0">
            <a:solidFill>
              <a:srgbClr val="013360"/>
            </a:solidFill>
            <a:latin typeface="Source Sans Pro"/>
            <a:cs typeface="Source Sans Pro"/>
          </a:endParaRPr>
        </a:p>
      </dsp:txBody>
      <dsp:txXfrm>
        <a:off x="3913710" y="5693851"/>
        <a:ext cx="3729579" cy="176949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5B2BD-1D9C-45F6-BD1E-F47448BEE2BC}">
      <dsp:nvSpPr>
        <dsp:cNvPr id="0" name=""/>
        <dsp:cNvSpPr/>
      </dsp:nvSpPr>
      <dsp:spPr>
        <a:xfrm>
          <a:off x="648856" y="4249452"/>
          <a:ext cx="3705701" cy="185285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MTD (Rule 12(b)(2))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03124" y="4303720"/>
        <a:ext cx="3597165" cy="1744314"/>
      </dsp:txXfrm>
    </dsp:sp>
    <dsp:sp modelId="{FD1F8B79-FA62-4AF3-AAD0-5CD1A07BE935}">
      <dsp:nvSpPr>
        <dsp:cNvPr id="0" name=""/>
        <dsp:cNvSpPr/>
      </dsp:nvSpPr>
      <dsp:spPr>
        <a:xfrm rot="18290913">
          <a:off x="4040710" y="4558379"/>
          <a:ext cx="1464552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464552" y="1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36372" y="4538310"/>
        <a:ext cx="73227" cy="73227"/>
      </dsp:txXfrm>
    </dsp:sp>
    <dsp:sp modelId="{8CDA4FBD-491F-4C4A-855D-C4112D24B2DA}">
      <dsp:nvSpPr>
        <dsp:cNvPr id="0" name=""/>
        <dsp:cNvSpPr/>
      </dsp:nvSpPr>
      <dsp:spPr>
        <a:xfrm>
          <a:off x="5191415" y="3047545"/>
          <a:ext cx="3705701" cy="185285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No Evidentiary Hearing</a:t>
          </a:r>
          <a:endParaRPr lang="en-US" sz="4000" kern="1200" dirty="0"/>
        </a:p>
      </dsp:txBody>
      <dsp:txXfrm>
        <a:off x="5245683" y="3101813"/>
        <a:ext cx="3597165" cy="1744314"/>
      </dsp:txXfrm>
    </dsp:sp>
    <dsp:sp modelId="{60FE8CE0-94FF-4006-B8F2-2844AFD435A5}">
      <dsp:nvSpPr>
        <dsp:cNvPr id="0" name=""/>
        <dsp:cNvSpPr/>
      </dsp:nvSpPr>
      <dsp:spPr>
        <a:xfrm rot="19457599">
          <a:off x="8725540" y="3424730"/>
          <a:ext cx="1825434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825434" y="16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9592621" y="3395640"/>
        <a:ext cx="91271" cy="91271"/>
      </dsp:txXfrm>
    </dsp:sp>
    <dsp:sp modelId="{AD843EA9-1216-4C1E-9970-94195C5E383F}">
      <dsp:nvSpPr>
        <dsp:cNvPr id="0" name=""/>
        <dsp:cNvSpPr/>
      </dsp:nvSpPr>
      <dsp:spPr>
        <a:xfrm>
          <a:off x="10379397" y="1982156"/>
          <a:ext cx="3705701" cy="18528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 -- Prove Only Prima Facie Case</a:t>
          </a:r>
          <a:endParaRPr lang="en-US" sz="4000" kern="1200" dirty="0"/>
        </a:p>
      </dsp:txBody>
      <dsp:txXfrm>
        <a:off x="10433665" y="2036424"/>
        <a:ext cx="3597165" cy="1744314"/>
      </dsp:txXfrm>
    </dsp:sp>
    <dsp:sp modelId="{74AE3CD9-B403-4311-976E-10841C9BBAFF}">
      <dsp:nvSpPr>
        <dsp:cNvPr id="0" name=""/>
        <dsp:cNvSpPr/>
      </dsp:nvSpPr>
      <dsp:spPr>
        <a:xfrm rot="2142401">
          <a:off x="8725540" y="4490120"/>
          <a:ext cx="1825434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825434" y="16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9592621" y="4461029"/>
        <a:ext cx="91271" cy="91271"/>
      </dsp:txXfrm>
    </dsp:sp>
    <dsp:sp modelId="{9E6B5952-A03D-46B4-BF1E-BD577F7C614D}">
      <dsp:nvSpPr>
        <dsp:cNvPr id="0" name=""/>
        <dsp:cNvSpPr/>
      </dsp:nvSpPr>
      <dsp:spPr>
        <a:xfrm>
          <a:off x="10379397" y="4112934"/>
          <a:ext cx="3705701" cy="185285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Allegations Accepted as True</a:t>
          </a:r>
          <a:endParaRPr lang="en-US" sz="4000" kern="1200" dirty="0"/>
        </a:p>
      </dsp:txBody>
      <dsp:txXfrm>
        <a:off x="10433665" y="4167202"/>
        <a:ext cx="3597165" cy="1744314"/>
      </dsp:txXfrm>
    </dsp:sp>
    <dsp:sp modelId="{6F70EAA7-ABF8-4803-A175-5843734562E2}">
      <dsp:nvSpPr>
        <dsp:cNvPr id="0" name=""/>
        <dsp:cNvSpPr/>
      </dsp:nvSpPr>
      <dsp:spPr>
        <a:xfrm rot="4034127">
          <a:off x="3691621" y="6156462"/>
          <a:ext cx="2162731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2162731" y="1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718918" y="6118939"/>
        <a:ext cx="108136" cy="108136"/>
      </dsp:txXfrm>
    </dsp:sp>
    <dsp:sp modelId="{D521A838-D6FA-4493-91FF-DEEB789CDC25}">
      <dsp:nvSpPr>
        <dsp:cNvPr id="0" name=""/>
        <dsp:cNvSpPr/>
      </dsp:nvSpPr>
      <dsp:spPr>
        <a:xfrm>
          <a:off x="5191415" y="6243712"/>
          <a:ext cx="3705701" cy="18528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Evidentiary Hearing</a:t>
          </a:r>
          <a:endParaRPr lang="en-US" sz="4000" kern="1200" dirty="0"/>
        </a:p>
      </dsp:txBody>
      <dsp:txXfrm>
        <a:off x="5245683" y="6297980"/>
        <a:ext cx="3597165" cy="1744314"/>
      </dsp:txXfrm>
    </dsp:sp>
    <dsp:sp modelId="{1B5EE8DA-EC5E-48CE-B98B-3D529C133B0A}">
      <dsp:nvSpPr>
        <dsp:cNvPr id="0" name=""/>
        <dsp:cNvSpPr/>
      </dsp:nvSpPr>
      <dsp:spPr>
        <a:xfrm>
          <a:off x="8897117" y="7153592"/>
          <a:ext cx="1482280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482280" y="16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601200" y="7133081"/>
        <a:ext cx="74114" cy="74114"/>
      </dsp:txXfrm>
    </dsp:sp>
    <dsp:sp modelId="{50208304-3815-4EA9-A4FC-E440914FDED8}">
      <dsp:nvSpPr>
        <dsp:cNvPr id="0" name=""/>
        <dsp:cNvSpPr/>
      </dsp:nvSpPr>
      <dsp:spPr>
        <a:xfrm>
          <a:off x="10379397" y="6243712"/>
          <a:ext cx="3705701" cy="185285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 – Prove By Preponderance of Evidence</a:t>
          </a:r>
          <a:endParaRPr lang="en-US" sz="4000" kern="1200" dirty="0"/>
        </a:p>
      </dsp:txBody>
      <dsp:txXfrm>
        <a:off x="10433665" y="6297980"/>
        <a:ext cx="3597165" cy="174431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63C2-16B8-445F-BB77-6F464720C047}">
      <dsp:nvSpPr>
        <dsp:cNvPr id="0" name=""/>
        <dsp:cNvSpPr/>
      </dsp:nvSpPr>
      <dsp:spPr>
        <a:xfrm>
          <a:off x="0" y="2049305"/>
          <a:ext cx="5746045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Nevada</a:t>
          </a:r>
          <a:endParaRPr lang="en-US" sz="6500" kern="1200" dirty="0"/>
        </a:p>
      </dsp:txBody>
      <dsp:txXfrm>
        <a:off x="74249" y="2123554"/>
        <a:ext cx="5597547" cy="137250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55648-7689-416B-B2B8-D432BE9F4B29}">
      <dsp:nvSpPr>
        <dsp:cNvPr id="0" name=""/>
        <dsp:cNvSpPr/>
      </dsp:nvSpPr>
      <dsp:spPr>
        <a:xfrm>
          <a:off x="0" y="634865"/>
          <a:ext cx="5748302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DAD70-1A37-4C69-800A-D2758C89963E}">
      <dsp:nvSpPr>
        <dsp:cNvPr id="0" name=""/>
        <dsp:cNvSpPr/>
      </dsp:nvSpPr>
      <dsp:spPr>
        <a:xfrm>
          <a:off x="287415" y="185"/>
          <a:ext cx="4023811" cy="12693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90" tIns="0" rIns="15209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Los Angeles</a:t>
          </a:r>
          <a:endParaRPr lang="en-US" sz="4300" kern="1200" dirty="0"/>
        </a:p>
      </dsp:txBody>
      <dsp:txXfrm>
        <a:off x="349380" y="62150"/>
        <a:ext cx="3899881" cy="1145430"/>
      </dsp:txXfrm>
    </dsp:sp>
    <dsp:sp modelId="{953B1E0F-05E0-4AB5-8D4A-A36D50254463}">
      <dsp:nvSpPr>
        <dsp:cNvPr id="0" name=""/>
        <dsp:cNvSpPr/>
      </dsp:nvSpPr>
      <dsp:spPr>
        <a:xfrm>
          <a:off x="0" y="2585345"/>
          <a:ext cx="5748302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46536-B573-488C-8B29-87A197653E26}">
      <dsp:nvSpPr>
        <dsp:cNvPr id="0" name=""/>
        <dsp:cNvSpPr/>
      </dsp:nvSpPr>
      <dsp:spPr>
        <a:xfrm>
          <a:off x="287415" y="1950665"/>
          <a:ext cx="4023811" cy="1269360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90" tIns="0" rIns="15209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San Francisco</a:t>
          </a:r>
          <a:endParaRPr lang="en-US" sz="4300" kern="1200" dirty="0"/>
        </a:p>
      </dsp:txBody>
      <dsp:txXfrm>
        <a:off x="349380" y="2012630"/>
        <a:ext cx="3899881" cy="1145430"/>
      </dsp:txXfrm>
    </dsp:sp>
    <dsp:sp modelId="{4F210AE9-BD4C-4BAE-BE98-4F14292A35C3}">
      <dsp:nvSpPr>
        <dsp:cNvPr id="0" name=""/>
        <dsp:cNvSpPr/>
      </dsp:nvSpPr>
      <dsp:spPr>
        <a:xfrm>
          <a:off x="0" y="4535825"/>
          <a:ext cx="5748302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D10A8-ADC6-4B99-9801-A6F475DCFB58}">
      <dsp:nvSpPr>
        <dsp:cNvPr id="0" name=""/>
        <dsp:cNvSpPr/>
      </dsp:nvSpPr>
      <dsp:spPr>
        <a:xfrm>
          <a:off x="287415" y="3901145"/>
          <a:ext cx="4023811" cy="126936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90" tIns="0" rIns="15209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San Diego</a:t>
          </a:r>
          <a:endParaRPr lang="en-US" sz="4300" kern="1200" dirty="0"/>
        </a:p>
      </dsp:txBody>
      <dsp:txXfrm>
        <a:off x="349380" y="3963110"/>
        <a:ext cx="3899881" cy="114543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4D809-0CB4-4164-AF1D-9BE4E2EAB044}">
      <dsp:nvSpPr>
        <dsp:cNvPr id="0" name=""/>
        <dsp:cNvSpPr/>
      </dsp:nvSpPr>
      <dsp:spPr>
        <a:xfrm>
          <a:off x="877823" y="0"/>
          <a:ext cx="9948672" cy="64369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3BE71-F81A-4C3E-99A1-8D15AD958321}">
      <dsp:nvSpPr>
        <dsp:cNvPr id="0" name=""/>
        <dsp:cNvSpPr/>
      </dsp:nvSpPr>
      <dsp:spPr>
        <a:xfrm>
          <a:off x="142" y="1931077"/>
          <a:ext cx="3711035" cy="257477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No District Otherwise Brought</a:t>
          </a:r>
          <a:endParaRPr lang="en-US" sz="4900" kern="1200" dirty="0"/>
        </a:p>
      </dsp:txBody>
      <dsp:txXfrm>
        <a:off x="125832" y="2056767"/>
        <a:ext cx="3459655" cy="2323390"/>
      </dsp:txXfrm>
    </dsp:sp>
    <dsp:sp modelId="{961CA0B3-676A-49F4-8877-5430B1B8F6C3}">
      <dsp:nvSpPr>
        <dsp:cNvPr id="0" name=""/>
        <dsp:cNvSpPr/>
      </dsp:nvSpPr>
      <dsp:spPr>
        <a:xfrm>
          <a:off x="3996642" y="1931077"/>
          <a:ext cx="3711035" cy="257477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bg1"/>
              </a:solidFill>
            </a:rPr>
            <a:t>Foreign Events </a:t>
          </a:r>
          <a:endParaRPr lang="en-US" sz="4900" kern="1200" dirty="0">
            <a:solidFill>
              <a:schemeClr val="bg1"/>
            </a:solidFill>
          </a:endParaRPr>
        </a:p>
      </dsp:txBody>
      <dsp:txXfrm>
        <a:off x="4122332" y="2056767"/>
        <a:ext cx="3459655" cy="2323390"/>
      </dsp:txXfrm>
    </dsp:sp>
    <dsp:sp modelId="{93292656-F43A-4A09-8292-536FDB222AF0}">
      <dsp:nvSpPr>
        <dsp:cNvPr id="0" name=""/>
        <dsp:cNvSpPr/>
      </dsp:nvSpPr>
      <dsp:spPr>
        <a:xfrm>
          <a:off x="7993141" y="1931077"/>
          <a:ext cx="3711035" cy="257477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Where Any D Subject to P </a:t>
          </a:r>
          <a:r>
            <a:rPr lang="en-US" sz="4900" kern="1200" dirty="0" err="1" smtClean="0"/>
            <a:t>Jx</a:t>
          </a:r>
          <a:endParaRPr lang="en-US" sz="4900" kern="1200" dirty="0"/>
        </a:p>
      </dsp:txBody>
      <dsp:txXfrm>
        <a:off x="8118831" y="2056767"/>
        <a:ext cx="3459655" cy="232339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FB84E-BB0F-4B1B-A321-C5956EC3D51D}">
      <dsp:nvSpPr>
        <dsp:cNvPr id="0" name=""/>
        <dsp:cNvSpPr/>
      </dsp:nvSpPr>
      <dsp:spPr>
        <a:xfrm>
          <a:off x="10287" y="2299447"/>
          <a:ext cx="3074670" cy="18448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State Court</a:t>
          </a:r>
          <a:endParaRPr lang="en-US" sz="3400" kern="1200" dirty="0"/>
        </a:p>
      </dsp:txBody>
      <dsp:txXfrm>
        <a:off x="64319" y="2353479"/>
        <a:ext cx="2966606" cy="1736738"/>
      </dsp:txXfrm>
    </dsp:sp>
    <dsp:sp modelId="{B1F41ECD-1FEB-4BA6-AB32-A9F89B04C2D5}">
      <dsp:nvSpPr>
        <dsp:cNvPr id="0" name=""/>
        <dsp:cNvSpPr/>
      </dsp:nvSpPr>
      <dsp:spPr>
        <a:xfrm>
          <a:off x="3392424" y="2840589"/>
          <a:ext cx="651830" cy="762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392424" y="2993093"/>
        <a:ext cx="456281" cy="457510"/>
      </dsp:txXfrm>
    </dsp:sp>
    <dsp:sp modelId="{11825505-1118-4E8E-BFAC-09A317A1D7C6}">
      <dsp:nvSpPr>
        <dsp:cNvPr id="0" name=""/>
        <dsp:cNvSpPr/>
      </dsp:nvSpPr>
      <dsp:spPr>
        <a:xfrm>
          <a:off x="4314825" y="2299447"/>
          <a:ext cx="3074670" cy="1844802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District Where Action Pending</a:t>
          </a:r>
          <a:endParaRPr lang="en-US" sz="3400" kern="1200" dirty="0"/>
        </a:p>
      </dsp:txBody>
      <dsp:txXfrm>
        <a:off x="4368857" y="2353479"/>
        <a:ext cx="2966606" cy="1736738"/>
      </dsp:txXfrm>
    </dsp:sp>
    <dsp:sp modelId="{AFE2A472-C930-479C-82FA-F1A8031FC6F0}">
      <dsp:nvSpPr>
        <dsp:cNvPr id="0" name=""/>
        <dsp:cNvSpPr/>
      </dsp:nvSpPr>
      <dsp:spPr>
        <a:xfrm>
          <a:off x="7696962" y="2840589"/>
          <a:ext cx="651830" cy="762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696962" y="2993093"/>
        <a:ext cx="456281" cy="457510"/>
      </dsp:txXfrm>
    </dsp:sp>
    <dsp:sp modelId="{38D522CB-A34A-4E76-8971-153BCDC7FBC1}">
      <dsp:nvSpPr>
        <dsp:cNvPr id="0" name=""/>
        <dsp:cNvSpPr/>
      </dsp:nvSpPr>
      <dsp:spPr>
        <a:xfrm>
          <a:off x="8619363" y="2299447"/>
          <a:ext cx="3074670" cy="1844802"/>
        </a:xfrm>
        <a:prstGeom prst="roundRect">
          <a:avLst>
            <a:gd name="adj" fmla="val 10000"/>
          </a:avLst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Original Federal Venue Proper</a:t>
          </a:r>
          <a:endParaRPr lang="en-US" sz="3400" kern="1200" dirty="0"/>
        </a:p>
      </dsp:txBody>
      <dsp:txXfrm>
        <a:off x="8673395" y="2353479"/>
        <a:ext cx="2966606" cy="1736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B0C9B-D297-4143-B152-E7332B9D5CB3}">
      <dsp:nvSpPr>
        <dsp:cNvPr id="0" name=""/>
        <dsp:cNvSpPr/>
      </dsp:nvSpPr>
      <dsp:spPr>
        <a:xfrm rot="21300000">
          <a:off x="30737" y="2968563"/>
          <a:ext cx="9954848" cy="1139980"/>
        </a:xfrm>
        <a:prstGeom prst="mathMinus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5BEDC8-20C9-FE44-A144-248DB7F43831}">
      <dsp:nvSpPr>
        <dsp:cNvPr id="0" name=""/>
        <dsp:cNvSpPr/>
      </dsp:nvSpPr>
      <dsp:spPr>
        <a:xfrm>
          <a:off x="1201958" y="353855"/>
          <a:ext cx="3004896" cy="2830842"/>
        </a:xfrm>
        <a:prstGeom prst="downArrow">
          <a:avLst/>
        </a:prstGeom>
        <a:solidFill>
          <a:srgbClr val="FF0000"/>
        </a:solidFill>
        <a:ln>
          <a:solidFill>
            <a:srgbClr val="000000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F1968-5465-1443-9932-F1ACC8C1B6DE}">
      <dsp:nvSpPr>
        <dsp:cNvPr id="0" name=""/>
        <dsp:cNvSpPr/>
      </dsp:nvSpPr>
      <dsp:spPr>
        <a:xfrm>
          <a:off x="4889936" y="0"/>
          <a:ext cx="4042652" cy="29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0000"/>
              </a:solidFill>
              <a:latin typeface="Source Sans Pro"/>
              <a:cs typeface="Source Sans Pro"/>
            </a:rPr>
            <a:t>Substance</a:t>
          </a:r>
          <a:endParaRPr lang="en-US" sz="4000" b="1" kern="1200" dirty="0">
            <a:solidFill>
              <a:srgbClr val="FF0000"/>
            </a:solidFill>
            <a:latin typeface="Source Sans Pro"/>
            <a:cs typeface="Source Sans Pro"/>
          </a:endParaRPr>
        </a:p>
      </dsp:txBody>
      <dsp:txXfrm>
        <a:off x="4889936" y="0"/>
        <a:ext cx="4042652" cy="2972384"/>
      </dsp:txXfrm>
    </dsp:sp>
    <dsp:sp modelId="{D732690B-C2E4-C144-A6A2-E9FEA32154F8}">
      <dsp:nvSpPr>
        <dsp:cNvPr id="0" name=""/>
        <dsp:cNvSpPr/>
      </dsp:nvSpPr>
      <dsp:spPr>
        <a:xfrm>
          <a:off x="5809467" y="3892408"/>
          <a:ext cx="3004896" cy="2830842"/>
        </a:xfrm>
        <a:prstGeom prst="upArrow">
          <a:avLst/>
        </a:prstGeom>
        <a:solidFill>
          <a:srgbClr val="002060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9601D-589D-B948-81D3-6F540CB3D0FE}">
      <dsp:nvSpPr>
        <dsp:cNvPr id="0" name=""/>
        <dsp:cNvSpPr/>
      </dsp:nvSpPr>
      <dsp:spPr>
        <a:xfrm>
          <a:off x="1050896" y="4104722"/>
          <a:ext cx="4108327" cy="29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060"/>
              </a:solidFill>
            </a:rPr>
            <a:t>Procedure</a:t>
          </a:r>
          <a:endParaRPr lang="en-US" sz="4000" b="1" kern="1200" dirty="0">
            <a:solidFill>
              <a:srgbClr val="002060"/>
            </a:solidFill>
          </a:endParaRPr>
        </a:p>
      </dsp:txBody>
      <dsp:txXfrm>
        <a:off x="1050896" y="4104722"/>
        <a:ext cx="4108327" cy="29723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23283-45C1-4059-86F5-502A63E01035}">
      <dsp:nvSpPr>
        <dsp:cNvPr id="0" name=""/>
        <dsp:cNvSpPr/>
      </dsp:nvSpPr>
      <dsp:spPr>
        <a:xfrm>
          <a:off x="1278784" y="1538419"/>
          <a:ext cx="3338344" cy="3360084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smtClean="0">
              <a:solidFill>
                <a:schemeClr val="tx1"/>
              </a:solidFill>
            </a:rPr>
            <a:t>Venue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smtClean="0">
              <a:solidFill>
                <a:schemeClr val="tx1"/>
              </a:solidFill>
            </a:rPr>
            <a:t>Shift</a:t>
          </a:r>
          <a:endParaRPr lang="en-US" sz="4000" b="1" i="1" kern="1200" dirty="0">
            <a:solidFill>
              <a:schemeClr val="tx1"/>
            </a:solidFill>
          </a:endParaRPr>
        </a:p>
      </dsp:txBody>
      <dsp:txXfrm>
        <a:off x="1767673" y="2030492"/>
        <a:ext cx="2360566" cy="2375938"/>
      </dsp:txXfrm>
    </dsp:sp>
    <dsp:sp modelId="{09DF23DF-6CB2-4014-875E-0CE1F5AE8152}">
      <dsp:nvSpPr>
        <dsp:cNvPr id="0" name=""/>
        <dsp:cNvSpPr/>
      </dsp:nvSpPr>
      <dsp:spPr>
        <a:xfrm>
          <a:off x="1964543" y="190253"/>
          <a:ext cx="1966825" cy="1680042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§1404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2252578" y="436289"/>
        <a:ext cx="1390755" cy="1187970"/>
      </dsp:txXfrm>
    </dsp:sp>
    <dsp:sp modelId="{D4409DE5-28F9-4E55-9B30-FB73680F2CE9}">
      <dsp:nvSpPr>
        <dsp:cNvPr id="0" name=""/>
        <dsp:cNvSpPr/>
      </dsp:nvSpPr>
      <dsp:spPr>
        <a:xfrm>
          <a:off x="4134418" y="2378440"/>
          <a:ext cx="2003450" cy="1680042"/>
        </a:xfrm>
        <a:prstGeom prst="ellipse">
          <a:avLst/>
        </a:prstGeom>
        <a:solidFill>
          <a:srgbClr val="00206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§1406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427816" y="2624476"/>
        <a:ext cx="1416654" cy="1187970"/>
      </dsp:txXfrm>
    </dsp:sp>
    <dsp:sp modelId="{003B832A-3A1E-4DBB-8730-E9B2841A6F13}">
      <dsp:nvSpPr>
        <dsp:cNvPr id="0" name=""/>
        <dsp:cNvSpPr/>
      </dsp:nvSpPr>
      <dsp:spPr>
        <a:xfrm>
          <a:off x="2107935" y="4566628"/>
          <a:ext cx="1680042" cy="1680042"/>
        </a:xfrm>
        <a:prstGeom prst="ellipse">
          <a:avLst/>
        </a:prstGeom>
        <a:solidFill>
          <a:schemeClr val="accent2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FNC</a:t>
          </a:r>
          <a:endParaRPr lang="en-US" sz="3100" b="1" kern="1200" dirty="0"/>
        </a:p>
      </dsp:txBody>
      <dsp:txXfrm>
        <a:off x="2353971" y="4812664"/>
        <a:ext cx="1187970" cy="1187970"/>
      </dsp:txXfrm>
    </dsp:sp>
    <dsp:sp modelId="{841C0398-4CDC-4976-B903-8D3DC24A6523}">
      <dsp:nvSpPr>
        <dsp:cNvPr id="0" name=""/>
        <dsp:cNvSpPr/>
      </dsp:nvSpPr>
      <dsp:spPr>
        <a:xfrm>
          <a:off x="-80252" y="2378440"/>
          <a:ext cx="1680042" cy="1680042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§1407</a:t>
          </a:r>
          <a:endParaRPr lang="en-US" sz="3100" b="1" kern="1200" dirty="0"/>
        </a:p>
      </dsp:txBody>
      <dsp:txXfrm>
        <a:off x="165784" y="2624476"/>
        <a:ext cx="1187970" cy="118797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74696-2DD4-48DF-B718-B7AB5B420DF7}">
      <dsp:nvSpPr>
        <dsp:cNvPr id="0" name=""/>
        <dsp:cNvSpPr/>
      </dsp:nvSpPr>
      <dsp:spPr>
        <a:xfrm>
          <a:off x="701" y="483993"/>
          <a:ext cx="2734468" cy="1640681"/>
        </a:xfrm>
        <a:prstGeom prst="rect">
          <a:avLst/>
        </a:prstGeom>
        <a:solidFill>
          <a:schemeClr val="bg1">
            <a:lumMod val="50000"/>
            <a:lumOff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Access to Proof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01" y="483993"/>
        <a:ext cx="2734468" cy="1640681"/>
      </dsp:txXfrm>
    </dsp:sp>
    <dsp:sp modelId="{078803C2-C90A-4B7C-AB9A-AB875ACEAA55}">
      <dsp:nvSpPr>
        <dsp:cNvPr id="0" name=""/>
        <dsp:cNvSpPr/>
      </dsp:nvSpPr>
      <dsp:spPr>
        <a:xfrm>
          <a:off x="3008616" y="483993"/>
          <a:ext cx="2734468" cy="1640681"/>
        </a:xfrm>
        <a:prstGeom prst="rect">
          <a:avLst/>
        </a:prstGeom>
        <a:solidFill>
          <a:schemeClr val="bg1">
            <a:lumMod val="65000"/>
            <a:lumOff val="3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Compulsory Process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008616" y="483993"/>
        <a:ext cx="2734468" cy="1640681"/>
      </dsp:txXfrm>
    </dsp:sp>
    <dsp:sp modelId="{B4B2491D-8A4A-4AED-AD0D-0CBD265506BA}">
      <dsp:nvSpPr>
        <dsp:cNvPr id="0" name=""/>
        <dsp:cNvSpPr/>
      </dsp:nvSpPr>
      <dsp:spPr>
        <a:xfrm>
          <a:off x="701" y="2398121"/>
          <a:ext cx="2734468" cy="1640681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View of Premises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01" y="2398121"/>
        <a:ext cx="2734468" cy="1640681"/>
      </dsp:txXfrm>
    </dsp:sp>
    <dsp:sp modelId="{3AF76113-D9A2-46EC-A3F2-FF667CE93F44}">
      <dsp:nvSpPr>
        <dsp:cNvPr id="0" name=""/>
        <dsp:cNvSpPr/>
      </dsp:nvSpPr>
      <dsp:spPr>
        <a:xfrm>
          <a:off x="3008616" y="2398121"/>
          <a:ext cx="2734468" cy="1640681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Practical Trial Problems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008616" y="2398121"/>
        <a:ext cx="2734468" cy="1640681"/>
      </dsp:txXfrm>
    </dsp:sp>
    <dsp:sp modelId="{ED808C10-BCB3-4DAD-91E3-59C98B6A68D5}">
      <dsp:nvSpPr>
        <dsp:cNvPr id="0" name=""/>
        <dsp:cNvSpPr/>
      </dsp:nvSpPr>
      <dsp:spPr>
        <a:xfrm>
          <a:off x="1504659" y="4312250"/>
          <a:ext cx="2734468" cy="1640681"/>
        </a:xfrm>
        <a:prstGeom prst="rect">
          <a:avLst/>
        </a:prstGeom>
        <a:solidFill>
          <a:schemeClr val="bg1">
            <a:lumMod val="95000"/>
            <a:lumOff val="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 smtClean="0">
            <a:solidFill>
              <a:schemeClr val="tx1"/>
            </a:solidFill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Third Party Witnesses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504659" y="4312250"/>
        <a:ext cx="2734468" cy="164068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0A904-58B8-49FE-84AD-BFDA002C092A}">
      <dsp:nvSpPr>
        <dsp:cNvPr id="0" name=""/>
        <dsp:cNvSpPr/>
      </dsp:nvSpPr>
      <dsp:spPr>
        <a:xfrm>
          <a:off x="701" y="483993"/>
          <a:ext cx="2734468" cy="1640681"/>
        </a:xfrm>
        <a:prstGeom prst="rect">
          <a:avLst/>
        </a:prstGeom>
        <a:solidFill>
          <a:schemeClr val="accent6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Court Congestion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701" y="483993"/>
        <a:ext cx="2734468" cy="1640681"/>
      </dsp:txXfrm>
    </dsp:sp>
    <dsp:sp modelId="{4F1295F8-A4F5-45BB-8F6E-2A33B656BEA7}">
      <dsp:nvSpPr>
        <dsp:cNvPr id="0" name=""/>
        <dsp:cNvSpPr/>
      </dsp:nvSpPr>
      <dsp:spPr>
        <a:xfrm>
          <a:off x="3008616" y="483993"/>
          <a:ext cx="2734468" cy="164068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Local Court Interests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3008616" y="483993"/>
        <a:ext cx="2734468" cy="1640681"/>
      </dsp:txXfrm>
    </dsp:sp>
    <dsp:sp modelId="{6D437DC3-6D1C-446D-890C-B52C7EE332F0}">
      <dsp:nvSpPr>
        <dsp:cNvPr id="0" name=""/>
        <dsp:cNvSpPr/>
      </dsp:nvSpPr>
      <dsp:spPr>
        <a:xfrm>
          <a:off x="701" y="2398121"/>
          <a:ext cx="2734468" cy="1640681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Familiarity with Governing Law</a:t>
          </a:r>
          <a:endParaRPr lang="en-US" sz="2900" kern="1200" dirty="0"/>
        </a:p>
      </dsp:txBody>
      <dsp:txXfrm>
        <a:off x="701" y="2398121"/>
        <a:ext cx="2734468" cy="1640681"/>
      </dsp:txXfrm>
    </dsp:sp>
    <dsp:sp modelId="{5241EC2C-32CB-40F0-B5B9-B61700EBFCCF}">
      <dsp:nvSpPr>
        <dsp:cNvPr id="0" name=""/>
        <dsp:cNvSpPr/>
      </dsp:nvSpPr>
      <dsp:spPr>
        <a:xfrm>
          <a:off x="3008616" y="2398121"/>
          <a:ext cx="2734468" cy="1640681"/>
        </a:xfrm>
        <a:prstGeom prst="rect">
          <a:avLst/>
        </a:prstGeom>
        <a:solidFill>
          <a:schemeClr val="accent6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International Comity</a:t>
          </a:r>
          <a:endParaRPr lang="en-US" sz="2900" kern="1200" dirty="0"/>
        </a:p>
      </dsp:txBody>
      <dsp:txXfrm>
        <a:off x="3008616" y="2398121"/>
        <a:ext cx="2734468" cy="1640681"/>
      </dsp:txXfrm>
    </dsp:sp>
    <dsp:sp modelId="{CE987419-C41D-4BCC-9BDA-7056B658C890}">
      <dsp:nvSpPr>
        <dsp:cNvPr id="0" name=""/>
        <dsp:cNvSpPr/>
      </dsp:nvSpPr>
      <dsp:spPr>
        <a:xfrm>
          <a:off x="1504659" y="4312250"/>
          <a:ext cx="2734468" cy="1640681"/>
        </a:xfrm>
        <a:prstGeom prst="rect">
          <a:avLst/>
        </a:prstGeom>
        <a:solidFill>
          <a:schemeClr val="accent6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Burden on Local Jurors</a:t>
          </a:r>
          <a:endParaRPr lang="en-US" sz="2900" kern="1200" dirty="0"/>
        </a:p>
      </dsp:txBody>
      <dsp:txXfrm>
        <a:off x="1504659" y="4312250"/>
        <a:ext cx="2734468" cy="164068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93879-3994-4765-888B-F1CE46F32907}">
      <dsp:nvSpPr>
        <dsp:cNvPr id="0" name=""/>
        <dsp:cNvSpPr/>
      </dsp:nvSpPr>
      <dsp:spPr>
        <a:xfrm flipH="1" flipV="1">
          <a:off x="3136232" y="1374488"/>
          <a:ext cx="45730" cy="45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137571" y="1375827"/>
        <a:ext cx="43052" cy="43046"/>
      </dsp:txXfrm>
    </dsp:sp>
    <dsp:sp modelId="{3F338374-582A-499D-AD00-3B182CACC305}">
      <dsp:nvSpPr>
        <dsp:cNvPr id="0" name=""/>
        <dsp:cNvSpPr/>
      </dsp:nvSpPr>
      <dsp:spPr>
        <a:xfrm>
          <a:off x="3461042" y="1004102"/>
          <a:ext cx="672326" cy="78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3461042" y="1161401"/>
        <a:ext cx="470628" cy="471897"/>
      </dsp:txXfrm>
    </dsp:sp>
    <dsp:sp modelId="{5E1C0343-7AF5-4ECB-B1C8-02B68833D8D5}">
      <dsp:nvSpPr>
        <dsp:cNvPr id="0" name=""/>
        <dsp:cNvSpPr/>
      </dsp:nvSpPr>
      <dsp:spPr>
        <a:xfrm>
          <a:off x="4450504" y="445944"/>
          <a:ext cx="3171353" cy="19028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Atlantic Marine Constr. Co. (VA)</a:t>
          </a:r>
          <a:endParaRPr lang="en-US" sz="29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4506235" y="501675"/>
        <a:ext cx="3059891" cy="1791349"/>
      </dsp:txXfrm>
    </dsp:sp>
    <dsp:sp modelId="{6D8B5DC1-9A37-48C9-9109-D6A73C18EAFD}">
      <dsp:nvSpPr>
        <dsp:cNvPr id="0" name=""/>
        <dsp:cNvSpPr/>
      </dsp:nvSpPr>
      <dsp:spPr>
        <a:xfrm>
          <a:off x="7900937" y="1004102"/>
          <a:ext cx="672326" cy="78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7900937" y="1161401"/>
        <a:ext cx="470628" cy="471897"/>
      </dsp:txXfrm>
    </dsp:sp>
    <dsp:sp modelId="{8743908E-1FD5-4410-87F4-E1BE0A40B5BA}">
      <dsp:nvSpPr>
        <dsp:cNvPr id="0" name=""/>
        <dsp:cNvSpPr/>
      </dsp:nvSpPr>
      <dsp:spPr>
        <a:xfrm>
          <a:off x="8890399" y="445944"/>
          <a:ext cx="3171353" cy="1902811"/>
        </a:xfrm>
        <a:prstGeom prst="roundRect">
          <a:avLst>
            <a:gd name="adj" fmla="val 10000"/>
          </a:avLst>
        </a:prstGeom>
        <a:solidFill>
          <a:srgbClr val="A6A6A6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Contracts with Army Corps of Engineers</a:t>
          </a:r>
          <a:endParaRPr lang="en-US" sz="29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8946130" y="501675"/>
        <a:ext cx="3059891" cy="1791349"/>
      </dsp:txXfrm>
    </dsp:sp>
    <dsp:sp modelId="{5512AA90-2D9A-4664-9B95-81A1E9D2587F}">
      <dsp:nvSpPr>
        <dsp:cNvPr id="0" name=""/>
        <dsp:cNvSpPr/>
      </dsp:nvSpPr>
      <dsp:spPr>
        <a:xfrm rot="5400000">
          <a:off x="10139912" y="2570751"/>
          <a:ext cx="672326" cy="78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10240127" y="2627835"/>
        <a:ext cx="471897" cy="470628"/>
      </dsp:txXfrm>
    </dsp:sp>
    <dsp:sp modelId="{03D7AFEE-9E70-483F-AD96-5319A7C04ACA}">
      <dsp:nvSpPr>
        <dsp:cNvPr id="0" name=""/>
        <dsp:cNvSpPr/>
      </dsp:nvSpPr>
      <dsp:spPr>
        <a:xfrm>
          <a:off x="8890399" y="3617297"/>
          <a:ext cx="3171353" cy="1902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>
            <a:solidFill>
              <a:schemeClr val="tx1"/>
            </a:solidFill>
          </a:endParaRPr>
        </a:p>
      </dsp:txBody>
      <dsp:txXfrm>
        <a:off x="8946130" y="3673028"/>
        <a:ext cx="3059891" cy="1791349"/>
      </dsp:txXfrm>
    </dsp:sp>
    <dsp:sp modelId="{5D6268CC-691C-420A-9C62-91FE8577F90E}">
      <dsp:nvSpPr>
        <dsp:cNvPr id="0" name=""/>
        <dsp:cNvSpPr/>
      </dsp:nvSpPr>
      <dsp:spPr>
        <a:xfrm rot="10800000">
          <a:off x="7938993" y="4175455"/>
          <a:ext cx="672326" cy="78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10800000">
        <a:off x="8140691" y="4332754"/>
        <a:ext cx="470628" cy="471897"/>
      </dsp:txXfrm>
    </dsp:sp>
    <dsp:sp modelId="{58C7D4F5-8ED3-4A8E-A970-E8C93468ED83}">
      <dsp:nvSpPr>
        <dsp:cNvPr id="0" name=""/>
        <dsp:cNvSpPr/>
      </dsp:nvSpPr>
      <dsp:spPr>
        <a:xfrm>
          <a:off x="4450504" y="3617297"/>
          <a:ext cx="3171353" cy="1902811"/>
        </a:xfrm>
        <a:prstGeom prst="roundRect">
          <a:avLst>
            <a:gd name="adj" fmla="val 10000"/>
          </a:avLst>
        </a:prstGeom>
        <a:solidFill>
          <a:srgbClr val="A6A6A6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Subcontracts with J-Crew Management (TX)</a:t>
          </a:r>
          <a:endParaRPr lang="en-US" sz="29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4506235" y="3673028"/>
        <a:ext cx="3059891" cy="1791349"/>
      </dsp:txXfrm>
    </dsp:sp>
    <dsp:sp modelId="{B24FD151-B0F4-4A53-B873-982E94A54B6A}">
      <dsp:nvSpPr>
        <dsp:cNvPr id="0" name=""/>
        <dsp:cNvSpPr/>
      </dsp:nvSpPr>
      <dsp:spPr>
        <a:xfrm rot="10800000">
          <a:off x="3499098" y="4175455"/>
          <a:ext cx="672326" cy="78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10800000">
        <a:off x="3700796" y="4332754"/>
        <a:ext cx="470628" cy="471897"/>
      </dsp:txXfrm>
    </dsp:sp>
    <dsp:sp modelId="{6FC113DD-FDC2-400D-B8DD-7531BFE8A27E}">
      <dsp:nvSpPr>
        <dsp:cNvPr id="0" name=""/>
        <dsp:cNvSpPr/>
      </dsp:nvSpPr>
      <dsp:spPr>
        <a:xfrm>
          <a:off x="10610" y="3617297"/>
          <a:ext cx="3171353" cy="1902811"/>
        </a:xfrm>
        <a:prstGeom prst="roundRect">
          <a:avLst>
            <a:gd name="adj" fmla="val 10000"/>
          </a:avLst>
        </a:prstGeom>
        <a:solidFill>
          <a:srgbClr val="A6A6A6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Ford Hood, Texas</a:t>
          </a:r>
          <a:endParaRPr lang="en-US" sz="29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66341" y="3673028"/>
        <a:ext cx="3059891" cy="179134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7E3A3-2D73-4DF8-B8A4-233525409F3F}">
      <dsp:nvSpPr>
        <dsp:cNvPr id="0" name=""/>
        <dsp:cNvSpPr/>
      </dsp:nvSpPr>
      <dsp:spPr>
        <a:xfrm>
          <a:off x="717394" y="111"/>
          <a:ext cx="2822624" cy="2822320"/>
        </a:xfrm>
        <a:prstGeom prst="ellipse">
          <a:avLst/>
        </a:prstGeom>
        <a:solidFill>
          <a:srgbClr val="A6A6A6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Circuit Court City of Norfolk, Virginia</a:t>
          </a:r>
          <a:endParaRPr lang="en-US" sz="28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1130758" y="413430"/>
        <a:ext cx="1995896" cy="1995682"/>
      </dsp:txXfrm>
    </dsp:sp>
    <dsp:sp modelId="{5014ABF7-0C9B-45C6-8A31-F2B9AFC43615}">
      <dsp:nvSpPr>
        <dsp:cNvPr id="0" name=""/>
        <dsp:cNvSpPr/>
      </dsp:nvSpPr>
      <dsp:spPr>
        <a:xfrm>
          <a:off x="1468877" y="2943579"/>
          <a:ext cx="1414088" cy="1182729"/>
        </a:xfrm>
        <a:prstGeom prst="mathPlus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5"/>
              </a:solidFill>
              <a:latin typeface="Source Sans Pro"/>
              <a:cs typeface="Source Sans Pro"/>
            </a:rPr>
            <a:t>OR</a:t>
          </a:r>
          <a:endParaRPr lang="en-US" sz="3200" b="1" kern="1200" dirty="0">
            <a:solidFill>
              <a:schemeClr val="accent5"/>
            </a:solidFill>
            <a:latin typeface="Source Sans Pro"/>
            <a:cs typeface="Source Sans Pro"/>
          </a:endParaRPr>
        </a:p>
      </dsp:txBody>
      <dsp:txXfrm>
        <a:off x="1656314" y="3395855"/>
        <a:ext cx="1039214" cy="278177"/>
      </dsp:txXfrm>
    </dsp:sp>
    <dsp:sp modelId="{E9EA574E-C209-4510-B6AE-A94B3E49F6DE}">
      <dsp:nvSpPr>
        <dsp:cNvPr id="0" name=""/>
        <dsp:cNvSpPr/>
      </dsp:nvSpPr>
      <dsp:spPr>
        <a:xfrm>
          <a:off x="588637" y="4415606"/>
          <a:ext cx="3080138" cy="304308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0000"/>
              </a:solidFill>
              <a:latin typeface="Source Sans Pro"/>
              <a:cs typeface="Source Sans Pro"/>
            </a:rPr>
            <a:t>U.S. Dist. Court E.D. Va.</a:t>
          </a:r>
          <a:endParaRPr lang="en-US" sz="3600" b="1" kern="1200" dirty="0">
            <a:solidFill>
              <a:srgbClr val="000000"/>
            </a:solidFill>
            <a:latin typeface="Source Sans Pro"/>
            <a:cs typeface="Source Sans Pro"/>
          </a:endParaRPr>
        </a:p>
      </dsp:txBody>
      <dsp:txXfrm>
        <a:off x="1039713" y="4861256"/>
        <a:ext cx="2177986" cy="2151787"/>
      </dsp:txXfrm>
    </dsp:sp>
    <dsp:sp modelId="{3F61998E-8D46-4F20-8DE5-00FE1130A4CC}">
      <dsp:nvSpPr>
        <dsp:cNvPr id="0" name=""/>
        <dsp:cNvSpPr/>
      </dsp:nvSpPr>
      <dsp:spPr>
        <a:xfrm>
          <a:off x="3826436" y="3259310"/>
          <a:ext cx="1246595" cy="94018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826436" y="3447347"/>
        <a:ext cx="964540" cy="564109"/>
      </dsp:txXfrm>
    </dsp:sp>
    <dsp:sp modelId="{768CCB7D-57BF-4712-A234-7CFF14696F86}">
      <dsp:nvSpPr>
        <dsp:cNvPr id="0" name=""/>
        <dsp:cNvSpPr/>
      </dsp:nvSpPr>
      <dsp:spPr>
        <a:xfrm>
          <a:off x="5185201" y="1202026"/>
          <a:ext cx="5054751" cy="505475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13360"/>
              </a:solidFill>
              <a:latin typeface="Source Sans Pro"/>
              <a:cs typeface="Source Sans Pro"/>
            </a:rPr>
            <a:t>Mandatory Forum Selection for All Disputes Between Parties</a:t>
          </a:r>
        </a:p>
      </dsp:txBody>
      <dsp:txXfrm>
        <a:off x="5925452" y="1942277"/>
        <a:ext cx="3574249" cy="357424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8FF25-5F5D-F042-81DE-B0730C10F18A}">
      <dsp:nvSpPr>
        <dsp:cNvPr id="0" name=""/>
        <dsp:cNvSpPr/>
      </dsp:nvSpPr>
      <dsp:spPr>
        <a:xfrm>
          <a:off x="4089270" y="0"/>
          <a:ext cx="3632200" cy="3632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Source Sans Pro"/>
              <a:cs typeface="Source Sans Pro"/>
            </a:rPr>
            <a:t>Private Interests Irrelevant</a:t>
          </a:r>
          <a:endParaRPr lang="en-US" sz="2800" b="1" kern="1200" dirty="0">
            <a:latin typeface="Source Sans Pro"/>
            <a:cs typeface="Source Sans Pro"/>
          </a:endParaRPr>
        </a:p>
      </dsp:txBody>
      <dsp:txXfrm>
        <a:off x="4997320" y="1816100"/>
        <a:ext cx="1816100" cy="1816100"/>
      </dsp:txXfrm>
    </dsp:sp>
    <dsp:sp modelId="{5BF65326-675D-B144-BD6B-9DF703CF49B7}">
      <dsp:nvSpPr>
        <dsp:cNvPr id="0" name=""/>
        <dsp:cNvSpPr/>
      </dsp:nvSpPr>
      <dsp:spPr>
        <a:xfrm>
          <a:off x="2273170" y="3632200"/>
          <a:ext cx="3632200" cy="3632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ource Sans Pro"/>
              <a:cs typeface="Source Sans Pro"/>
            </a:rPr>
            <a:t>No Deference to P’s Choice of Forum</a:t>
          </a:r>
          <a:endParaRPr lang="en-US" sz="2400" b="1" kern="1200" dirty="0">
            <a:latin typeface="Source Sans Pro"/>
            <a:cs typeface="Source Sans Pro"/>
          </a:endParaRPr>
        </a:p>
      </dsp:txBody>
      <dsp:txXfrm>
        <a:off x="3181220" y="5448300"/>
        <a:ext cx="1816100" cy="1816100"/>
      </dsp:txXfrm>
    </dsp:sp>
    <dsp:sp modelId="{4A3FA1C1-10F3-CD42-8D9F-70110BF5311C}">
      <dsp:nvSpPr>
        <dsp:cNvPr id="0" name=""/>
        <dsp:cNvSpPr/>
      </dsp:nvSpPr>
      <dsp:spPr>
        <a:xfrm rot="10800000">
          <a:off x="4089270" y="3632200"/>
          <a:ext cx="3632200" cy="3632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Source Sans Pro"/>
              <a:cs typeface="Source Sans Pro"/>
            </a:rPr>
            <a:t>Presumptive Enforcement</a:t>
          </a:r>
          <a:endParaRPr lang="en-US" sz="2100" b="1" kern="1200" dirty="0">
            <a:latin typeface="Source Sans Pro"/>
            <a:cs typeface="Source Sans Pro"/>
          </a:endParaRPr>
        </a:p>
      </dsp:txBody>
      <dsp:txXfrm rot="10800000">
        <a:off x="4997320" y="3632200"/>
        <a:ext cx="1816100" cy="1816100"/>
      </dsp:txXfrm>
    </dsp:sp>
    <dsp:sp modelId="{8E096431-D507-2B41-A8F7-CE1333511D6F}">
      <dsp:nvSpPr>
        <dsp:cNvPr id="0" name=""/>
        <dsp:cNvSpPr/>
      </dsp:nvSpPr>
      <dsp:spPr>
        <a:xfrm>
          <a:off x="5905371" y="3632200"/>
          <a:ext cx="3632200" cy="3632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ource Sans Pro"/>
              <a:cs typeface="Source Sans Pro"/>
            </a:rPr>
            <a:t>Law of Transferee Court</a:t>
          </a:r>
          <a:endParaRPr lang="en-US" sz="2400" b="1" kern="1200" dirty="0">
            <a:latin typeface="Source Sans Pro"/>
            <a:cs typeface="Source Sans Pro"/>
          </a:endParaRPr>
        </a:p>
      </dsp:txBody>
      <dsp:txXfrm>
        <a:off x="6813421" y="5448300"/>
        <a:ext cx="1816100" cy="181610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CD47E-45C9-EE4D-9D3E-2D0415D95B9C}">
      <dsp:nvSpPr>
        <dsp:cNvPr id="0" name=""/>
        <dsp:cNvSpPr/>
      </dsp:nvSpPr>
      <dsp:spPr>
        <a:xfrm>
          <a:off x="2712781" y="1000871"/>
          <a:ext cx="6692891" cy="6692891"/>
        </a:xfrm>
        <a:prstGeom prst="blockArc">
          <a:avLst>
            <a:gd name="adj1" fmla="val 10797703"/>
            <a:gd name="adj2" fmla="val 16253425"/>
            <a:gd name="adj3" fmla="val 4643"/>
          </a:avLst>
        </a:prstGeom>
        <a:solidFill>
          <a:schemeClr val="accent4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7C2E9-6863-4A21-830B-52CEF20B3651}">
      <dsp:nvSpPr>
        <dsp:cNvPr id="0" name=""/>
        <dsp:cNvSpPr/>
      </dsp:nvSpPr>
      <dsp:spPr>
        <a:xfrm>
          <a:off x="2712781" y="1003054"/>
          <a:ext cx="6692891" cy="6692891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rgbClr val="A6500C"/>
        </a:solidFill>
        <a:ln>
          <a:solidFill>
            <a:srgbClr val="961C0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1644-BA7F-44EE-A9B3-100B42AD83DA}">
      <dsp:nvSpPr>
        <dsp:cNvPr id="0" name=""/>
        <dsp:cNvSpPr/>
      </dsp:nvSpPr>
      <dsp:spPr>
        <a:xfrm>
          <a:off x="2714351" y="1003055"/>
          <a:ext cx="6692891" cy="6692891"/>
        </a:xfrm>
        <a:prstGeom prst="blockArc">
          <a:avLst>
            <a:gd name="adj1" fmla="val 106863"/>
            <a:gd name="adj2" fmla="val 5401651"/>
            <a:gd name="adj3" fmla="val 4643"/>
          </a:avLst>
        </a:prstGeom>
        <a:solidFill>
          <a:srgbClr val="A6500C"/>
        </a:solidFill>
        <a:ln>
          <a:solidFill>
            <a:srgbClr val="961C0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4430A-297E-4667-929B-AEB8D63D5A55}">
      <dsp:nvSpPr>
        <dsp:cNvPr id="0" name=""/>
        <dsp:cNvSpPr/>
      </dsp:nvSpPr>
      <dsp:spPr>
        <a:xfrm>
          <a:off x="2714419" y="1000896"/>
          <a:ext cx="6692891" cy="6692891"/>
        </a:xfrm>
        <a:prstGeom prst="blockArc">
          <a:avLst>
            <a:gd name="adj1" fmla="val 16251701"/>
            <a:gd name="adj2" fmla="val 109135"/>
            <a:gd name="adj3" fmla="val 4643"/>
          </a:avLst>
        </a:prstGeom>
        <a:solidFill>
          <a:schemeClr val="accent4">
            <a:lumMod val="75000"/>
          </a:schemeClr>
        </a:solidFill>
        <a:ln>
          <a:solidFill>
            <a:srgbClr val="961C0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FDB79-EA35-42E2-B536-543F1A1EA0F2}">
      <dsp:nvSpPr>
        <dsp:cNvPr id="0" name=""/>
        <dsp:cNvSpPr/>
      </dsp:nvSpPr>
      <dsp:spPr>
        <a:xfrm>
          <a:off x="4416277" y="2808143"/>
          <a:ext cx="3082714" cy="308271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641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641303"/>
              </a:solidFill>
              <a:latin typeface="Source Sans Pro"/>
              <a:cs typeface="Source Sans Pro"/>
            </a:rPr>
            <a:t>Enforce Not</a:t>
          </a:r>
          <a:endParaRPr lang="en-US" sz="4300" b="1" kern="1200" dirty="0">
            <a:solidFill>
              <a:srgbClr val="641303"/>
            </a:solidFill>
            <a:latin typeface="Source Sans Pro"/>
            <a:cs typeface="Source Sans Pro"/>
          </a:endParaRPr>
        </a:p>
      </dsp:txBody>
      <dsp:txXfrm>
        <a:off x="4867730" y="3259596"/>
        <a:ext cx="2179808" cy="2179808"/>
      </dsp:txXfrm>
    </dsp:sp>
    <dsp:sp modelId="{BAC62836-1A8E-46BC-8F2B-308D74701C31}">
      <dsp:nvSpPr>
        <dsp:cNvPr id="0" name=""/>
        <dsp:cNvSpPr/>
      </dsp:nvSpPr>
      <dsp:spPr>
        <a:xfrm>
          <a:off x="4498449" y="0"/>
          <a:ext cx="3223148" cy="21579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641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641303"/>
              </a:solidFill>
              <a:latin typeface="Source Sans Pro"/>
              <a:cs typeface="Source Sans Pro"/>
            </a:rPr>
            <a:t>Fraud</a:t>
          </a:r>
          <a:endParaRPr lang="en-US" sz="2800" b="1" kern="1200" dirty="0">
            <a:solidFill>
              <a:srgbClr val="641303"/>
            </a:solidFill>
            <a:latin typeface="Source Sans Pro"/>
            <a:cs typeface="Source Sans Pro"/>
          </a:endParaRPr>
        </a:p>
      </dsp:txBody>
      <dsp:txXfrm>
        <a:off x="4970468" y="316017"/>
        <a:ext cx="2279110" cy="1525866"/>
      </dsp:txXfrm>
    </dsp:sp>
    <dsp:sp modelId="{8719D0B3-2915-4D86-AD56-CC0FDA645C0A}">
      <dsp:nvSpPr>
        <dsp:cNvPr id="0" name=""/>
        <dsp:cNvSpPr/>
      </dsp:nvSpPr>
      <dsp:spPr>
        <a:xfrm>
          <a:off x="7710859" y="2972695"/>
          <a:ext cx="3234239" cy="295679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>
                  <a:lumMod val="50000"/>
                </a:schemeClr>
              </a:solidFill>
              <a:latin typeface="Source Sans Pro"/>
              <a:cs typeface="Source Sans Pro"/>
            </a:rPr>
            <a:t>Contravene Strong Public Policy of Forum</a:t>
          </a:r>
          <a:endParaRPr lang="en-US" sz="2800" b="1" kern="1200" dirty="0">
            <a:solidFill>
              <a:schemeClr val="accent5">
                <a:lumMod val="50000"/>
              </a:schemeClr>
            </a:solidFill>
            <a:latin typeface="Source Sans Pro"/>
            <a:cs typeface="Source Sans Pro"/>
          </a:endParaRPr>
        </a:p>
      </dsp:txBody>
      <dsp:txXfrm>
        <a:off x="8184502" y="3405708"/>
        <a:ext cx="2286953" cy="2090772"/>
      </dsp:txXfrm>
    </dsp:sp>
    <dsp:sp modelId="{E78DF2DB-612C-4797-A5FE-BE217A244D74}">
      <dsp:nvSpPr>
        <dsp:cNvPr id="0" name=""/>
        <dsp:cNvSpPr/>
      </dsp:nvSpPr>
      <dsp:spPr>
        <a:xfrm>
          <a:off x="4597401" y="6539311"/>
          <a:ext cx="2923652" cy="21579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641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641303"/>
              </a:solidFill>
              <a:latin typeface="Source Sans Pro"/>
              <a:cs typeface="Source Sans Pro"/>
            </a:rPr>
            <a:t>Fundament. Unfair</a:t>
          </a:r>
          <a:endParaRPr lang="en-US" sz="2700" b="1" kern="1200" dirty="0">
            <a:solidFill>
              <a:srgbClr val="641303"/>
            </a:solidFill>
            <a:latin typeface="Source Sans Pro"/>
            <a:cs typeface="Source Sans Pro"/>
          </a:endParaRPr>
        </a:p>
      </dsp:txBody>
      <dsp:txXfrm>
        <a:off x="5025560" y="6855328"/>
        <a:ext cx="2067334" cy="1525866"/>
      </dsp:txXfrm>
    </dsp:sp>
    <dsp:sp modelId="{0887D72E-0D5B-AF42-A96F-21B7533281CD}">
      <dsp:nvSpPr>
        <dsp:cNvPr id="0" name=""/>
        <dsp:cNvSpPr/>
      </dsp:nvSpPr>
      <dsp:spPr>
        <a:xfrm>
          <a:off x="1434107" y="3099709"/>
          <a:ext cx="2712718" cy="249958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641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641303"/>
              </a:solidFill>
              <a:latin typeface="Source Sans Pro"/>
              <a:cs typeface="Source Sans Pro"/>
            </a:rPr>
            <a:t>No Notice</a:t>
          </a:r>
          <a:endParaRPr lang="en-US" sz="2800" b="1" kern="1200" dirty="0">
            <a:solidFill>
              <a:srgbClr val="641303"/>
            </a:solidFill>
            <a:latin typeface="Source Sans Pro"/>
            <a:cs typeface="Source Sans Pro"/>
          </a:endParaRPr>
        </a:p>
      </dsp:txBody>
      <dsp:txXfrm>
        <a:off x="1831375" y="3465764"/>
        <a:ext cx="1918182" cy="176747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0343-7AF5-4ECB-B1C8-02B68833D8D5}">
      <dsp:nvSpPr>
        <dsp:cNvPr id="0" name=""/>
        <dsp:cNvSpPr/>
      </dsp:nvSpPr>
      <dsp:spPr>
        <a:xfrm>
          <a:off x="2286" y="103758"/>
          <a:ext cx="4874894" cy="2924936"/>
        </a:xfrm>
        <a:prstGeom prst="roundRect">
          <a:avLst>
            <a:gd name="adj" fmla="val 10000"/>
          </a:avLst>
        </a:prstGeom>
        <a:solidFill>
          <a:srgbClr val="B4FF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City sues out of state engineering company in Linn County Oregon state court for breach of contract</a:t>
          </a:r>
          <a:endParaRPr lang="en-US" sz="31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87954" y="189426"/>
        <a:ext cx="4703558" cy="2753600"/>
      </dsp:txXfrm>
    </dsp:sp>
    <dsp:sp modelId="{6D8B5DC1-9A37-48C9-9109-D6A73C18EAFD}">
      <dsp:nvSpPr>
        <dsp:cNvPr id="0" name=""/>
        <dsp:cNvSpPr/>
      </dsp:nvSpPr>
      <dsp:spPr>
        <a:xfrm>
          <a:off x="5306171" y="961740"/>
          <a:ext cx="1033477" cy="120897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5306171" y="1203535"/>
        <a:ext cx="723434" cy="725383"/>
      </dsp:txXfrm>
    </dsp:sp>
    <dsp:sp modelId="{8743908E-1FD5-4410-87F4-E1BE0A40B5BA}">
      <dsp:nvSpPr>
        <dsp:cNvPr id="0" name=""/>
        <dsp:cNvSpPr/>
      </dsp:nvSpPr>
      <dsp:spPr>
        <a:xfrm>
          <a:off x="6827138" y="103758"/>
          <a:ext cx="4874894" cy="29249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Although contract provided venue shall be in Linn, County Oregon, D removed action to federal court</a:t>
          </a:r>
          <a:endParaRPr lang="en-US" sz="31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6912806" y="189426"/>
        <a:ext cx="4703558" cy="2753600"/>
      </dsp:txXfrm>
    </dsp:sp>
    <dsp:sp modelId="{5512AA90-2D9A-4664-9B95-81A1E9D2587F}">
      <dsp:nvSpPr>
        <dsp:cNvPr id="0" name=""/>
        <dsp:cNvSpPr/>
      </dsp:nvSpPr>
      <dsp:spPr>
        <a:xfrm rot="5400000">
          <a:off x="8747847" y="3369938"/>
          <a:ext cx="1033477" cy="1208973"/>
        </a:xfrm>
        <a:prstGeom prst="rightArrow">
          <a:avLst>
            <a:gd name="adj1" fmla="val 60000"/>
            <a:gd name="adj2" fmla="val 50000"/>
          </a:avLst>
        </a:prstGeom>
        <a:solidFill>
          <a:srgbClr val="686F7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8901895" y="3457686"/>
        <a:ext cx="725383" cy="723434"/>
      </dsp:txXfrm>
    </dsp:sp>
    <dsp:sp modelId="{58C7D4F5-8ED3-4A8E-A970-E8C93468ED83}">
      <dsp:nvSpPr>
        <dsp:cNvPr id="0" name=""/>
        <dsp:cNvSpPr/>
      </dsp:nvSpPr>
      <dsp:spPr>
        <a:xfrm>
          <a:off x="6827138" y="4978653"/>
          <a:ext cx="4874894" cy="292493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Linn County lies within District of Oregon, Eugene Division, but there is no federal courthouse in Linn County</a:t>
          </a:r>
          <a:endParaRPr lang="en-US" sz="31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6912806" y="5064321"/>
        <a:ext cx="4703558" cy="2753600"/>
      </dsp:txXfrm>
    </dsp:sp>
    <dsp:sp modelId="{B24FD151-B0F4-4A53-B873-982E94A54B6A}">
      <dsp:nvSpPr>
        <dsp:cNvPr id="0" name=""/>
        <dsp:cNvSpPr/>
      </dsp:nvSpPr>
      <dsp:spPr>
        <a:xfrm rot="10800000">
          <a:off x="5364670" y="5836635"/>
          <a:ext cx="1033477" cy="1208973"/>
        </a:xfrm>
        <a:prstGeom prst="rightArrow">
          <a:avLst>
            <a:gd name="adj1" fmla="val 60000"/>
            <a:gd name="adj2" fmla="val 50000"/>
          </a:avLst>
        </a:prstGeom>
        <a:solidFill>
          <a:srgbClr val="686F7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0800000">
        <a:off x="5674713" y="6078430"/>
        <a:ext cx="723434" cy="725383"/>
      </dsp:txXfrm>
    </dsp:sp>
    <dsp:sp modelId="{6FC113DD-FDC2-400D-B8DD-7531BFE8A27E}">
      <dsp:nvSpPr>
        <dsp:cNvPr id="0" name=""/>
        <dsp:cNvSpPr/>
      </dsp:nvSpPr>
      <dsp:spPr>
        <a:xfrm>
          <a:off x="2286" y="4978653"/>
          <a:ext cx="4874894" cy="292493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Remand?</a:t>
          </a:r>
          <a:endParaRPr lang="en-US" sz="60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87954" y="5064321"/>
        <a:ext cx="4703558" cy="275360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2BC5-F8EB-4625-9858-0ACE793E8D4A}">
      <dsp:nvSpPr>
        <dsp:cNvPr id="0" name=""/>
        <dsp:cNvSpPr/>
      </dsp:nvSpPr>
      <dsp:spPr>
        <a:xfrm>
          <a:off x="1662395" y="-289664"/>
          <a:ext cx="5970853" cy="151307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>
              <a:solidFill>
                <a:schemeClr val="bg1"/>
              </a:solidFill>
              <a:latin typeface="Source Sans Pro"/>
              <a:cs typeface="Source Sans Pro"/>
            </a:rPr>
            <a:t>T I -  TWO STEP</a:t>
          </a:r>
          <a:endParaRPr lang="en-US" sz="4000" b="1" kern="1200" dirty="0" smtClean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1706711" y="-245348"/>
        <a:ext cx="5882221" cy="1424440"/>
      </dsp:txXfrm>
    </dsp:sp>
    <dsp:sp modelId="{F48A2ABE-8202-4CC1-9D97-87EFE65D5243}">
      <dsp:nvSpPr>
        <dsp:cNvPr id="0" name=""/>
        <dsp:cNvSpPr/>
      </dsp:nvSpPr>
      <dsp:spPr>
        <a:xfrm rot="3582569">
          <a:off x="5133357" y="1993193"/>
          <a:ext cx="1099131" cy="49143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280786" y="2091479"/>
        <a:ext cx="804273" cy="294858"/>
      </dsp:txXfrm>
    </dsp:sp>
    <dsp:sp modelId="{084642CE-AD38-4D42-8277-185217E1F90F}">
      <dsp:nvSpPr>
        <dsp:cNvPr id="0" name=""/>
        <dsp:cNvSpPr/>
      </dsp:nvSpPr>
      <dsp:spPr>
        <a:xfrm>
          <a:off x="5242531" y="3254408"/>
          <a:ext cx="3505248" cy="246194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Source Sans Pro"/>
              <a:cs typeface="Source Sans Pro"/>
            </a:rPr>
            <a:t>Consider  allegations showing plausible entitlement to relief</a:t>
          </a:r>
          <a:endParaRPr lang="en-US" sz="3000" kern="1200" dirty="0">
            <a:latin typeface="Source Sans Pro"/>
            <a:cs typeface="Source Sans Pro"/>
          </a:endParaRPr>
        </a:p>
      </dsp:txBody>
      <dsp:txXfrm>
        <a:off x="5314639" y="3326516"/>
        <a:ext cx="3361032" cy="2317724"/>
      </dsp:txXfrm>
    </dsp:sp>
    <dsp:sp modelId="{C59AE440-7160-474D-8415-66C1DE9E1329}">
      <dsp:nvSpPr>
        <dsp:cNvPr id="0" name=""/>
        <dsp:cNvSpPr/>
      </dsp:nvSpPr>
      <dsp:spPr>
        <a:xfrm rot="10800000">
          <a:off x="4006008" y="4239663"/>
          <a:ext cx="1099131" cy="491430"/>
        </a:xfrm>
        <a:prstGeom prst="leftRightArrow">
          <a:avLst>
            <a:gd name="adj1" fmla="val 60000"/>
            <a:gd name="adj2" fmla="val 50000"/>
          </a:avLst>
        </a:prstGeom>
        <a:solidFill>
          <a:srgbClr val="A6A6A6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4153437" y="4337949"/>
        <a:ext cx="804273" cy="294858"/>
      </dsp:txXfrm>
    </dsp:sp>
    <dsp:sp modelId="{F1952B94-420B-47F6-8A50-0FEB435A9E29}">
      <dsp:nvSpPr>
        <dsp:cNvPr id="0" name=""/>
        <dsp:cNvSpPr/>
      </dsp:nvSpPr>
      <dsp:spPr>
        <a:xfrm>
          <a:off x="480330" y="3294972"/>
          <a:ext cx="3388287" cy="238081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Source Sans Pro"/>
              <a:cs typeface="Source Sans Pro"/>
            </a:rPr>
            <a:t>Ignore </a:t>
          </a:r>
          <a:r>
            <a:rPr lang="en-US" sz="3200" kern="1200" dirty="0" err="1" smtClean="0">
              <a:latin typeface="Source Sans Pro"/>
              <a:cs typeface="Source Sans Pro"/>
            </a:rPr>
            <a:t>Conclusory</a:t>
          </a:r>
          <a:r>
            <a:rPr lang="en-US" sz="3200" kern="1200" dirty="0" smtClean="0">
              <a:latin typeface="Source Sans Pro"/>
              <a:cs typeface="Source Sans Pro"/>
            </a:rPr>
            <a:t> Allegations</a:t>
          </a:r>
          <a:endParaRPr lang="en-US" sz="3200" kern="1200" dirty="0">
            <a:latin typeface="Source Sans Pro"/>
            <a:cs typeface="Source Sans Pro"/>
          </a:endParaRPr>
        </a:p>
      </dsp:txBody>
      <dsp:txXfrm>
        <a:off x="550062" y="3364704"/>
        <a:ext cx="3248823" cy="2241348"/>
      </dsp:txXfrm>
    </dsp:sp>
    <dsp:sp modelId="{55F4BFD7-EF48-441E-9E53-58B374DE1DC1}">
      <dsp:nvSpPr>
        <dsp:cNvPr id="0" name=""/>
        <dsp:cNvSpPr/>
      </dsp:nvSpPr>
      <dsp:spPr>
        <a:xfrm rot="18096712">
          <a:off x="2995103" y="2013475"/>
          <a:ext cx="1099131" cy="491430"/>
        </a:xfrm>
        <a:prstGeom prst="leftRightArrow">
          <a:avLst>
            <a:gd name="adj1" fmla="val 60000"/>
            <a:gd name="adj2" fmla="val 50000"/>
          </a:avLst>
        </a:prstGeom>
        <a:solidFill>
          <a:srgbClr val="A6A6A6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142532" y="2111761"/>
        <a:ext cx="804273" cy="29485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0ACD0-46F5-4CE7-894F-8816E5FC8B51}">
      <dsp:nvSpPr>
        <dsp:cNvPr id="0" name=""/>
        <dsp:cNvSpPr/>
      </dsp:nvSpPr>
      <dsp:spPr>
        <a:xfrm>
          <a:off x="0" y="841022"/>
          <a:ext cx="3657600" cy="2194560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8C39A"/>
              </a:solidFill>
              <a:latin typeface="Source Sans Pro"/>
              <a:cs typeface="Source Sans Pro"/>
            </a:rPr>
            <a:t>Conspiracy</a:t>
          </a:r>
          <a:endParaRPr lang="en-US" sz="3600" b="1" kern="1200" dirty="0">
            <a:solidFill>
              <a:srgbClr val="F8C39A"/>
            </a:solidFill>
            <a:latin typeface="Source Sans Pro"/>
            <a:cs typeface="Source Sans Pro"/>
          </a:endParaRPr>
        </a:p>
      </dsp:txBody>
      <dsp:txXfrm>
        <a:off x="0" y="841022"/>
        <a:ext cx="3657600" cy="2194560"/>
      </dsp:txXfrm>
    </dsp:sp>
    <dsp:sp modelId="{91FB2282-B01F-4389-A9D3-CE9BBCA35877}">
      <dsp:nvSpPr>
        <dsp:cNvPr id="0" name=""/>
        <dsp:cNvSpPr/>
      </dsp:nvSpPr>
      <dsp:spPr>
        <a:xfrm>
          <a:off x="4023360" y="841022"/>
          <a:ext cx="3657600" cy="219456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Bad Faith</a:t>
          </a:r>
          <a:endParaRPr lang="en-US" sz="3600" b="1" kern="1200" dirty="0">
            <a:solidFill>
              <a:schemeClr val="accent3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sp:txBody>
      <dsp:txXfrm>
        <a:off x="4023360" y="841022"/>
        <a:ext cx="3657600" cy="2194560"/>
      </dsp:txXfrm>
    </dsp:sp>
    <dsp:sp modelId="{8834FAF2-20D3-446B-BDE5-359E14B66A4A}">
      <dsp:nvSpPr>
        <dsp:cNvPr id="0" name=""/>
        <dsp:cNvSpPr/>
      </dsp:nvSpPr>
      <dsp:spPr>
        <a:xfrm>
          <a:off x="8046720" y="841022"/>
          <a:ext cx="3657600" cy="219456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5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Color of Law</a:t>
          </a:r>
          <a:endParaRPr lang="en-US" sz="3600" b="1" kern="1200" dirty="0">
            <a:solidFill>
              <a:schemeClr val="accent5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sp:txBody>
      <dsp:txXfrm>
        <a:off x="8046720" y="841022"/>
        <a:ext cx="3657600" cy="2194560"/>
      </dsp:txXfrm>
    </dsp:sp>
    <dsp:sp modelId="{99ECBC87-7A32-4B0F-A6CF-078646F2AD05}">
      <dsp:nvSpPr>
        <dsp:cNvPr id="0" name=""/>
        <dsp:cNvSpPr/>
      </dsp:nvSpPr>
      <dsp:spPr>
        <a:xfrm>
          <a:off x="2011680" y="3401342"/>
          <a:ext cx="3657600" cy="2194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5"/>
              </a:solidFill>
              <a:latin typeface="Source Sans Pro"/>
              <a:cs typeface="Source Sans Pro"/>
            </a:rPr>
            <a:t>Malice</a:t>
          </a:r>
          <a:endParaRPr lang="en-US" sz="3600" b="1" kern="1200" dirty="0">
            <a:solidFill>
              <a:schemeClr val="accent5"/>
            </a:solidFill>
            <a:latin typeface="Source Sans Pro"/>
            <a:cs typeface="Source Sans Pro"/>
          </a:endParaRPr>
        </a:p>
      </dsp:txBody>
      <dsp:txXfrm>
        <a:off x="2011680" y="3401342"/>
        <a:ext cx="3657600" cy="2194560"/>
      </dsp:txXfrm>
    </dsp:sp>
    <dsp:sp modelId="{3B950E78-DD5A-461A-B9BA-E65A7F8B69E5}">
      <dsp:nvSpPr>
        <dsp:cNvPr id="0" name=""/>
        <dsp:cNvSpPr/>
      </dsp:nvSpPr>
      <dsp:spPr>
        <a:xfrm>
          <a:off x="6035039" y="3401342"/>
          <a:ext cx="3657600" cy="219456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/>
              </a:solidFill>
              <a:latin typeface="Source Sans Pro"/>
              <a:cs typeface="Source Sans Pro"/>
            </a:rPr>
            <a:t>Retaliation</a:t>
          </a:r>
          <a:endParaRPr lang="en-US" sz="3600" b="1" kern="1200" dirty="0">
            <a:solidFill>
              <a:schemeClr val="accent3"/>
            </a:solidFill>
            <a:latin typeface="Source Sans Pro"/>
            <a:cs typeface="Source Sans Pro"/>
          </a:endParaRPr>
        </a:p>
      </dsp:txBody>
      <dsp:txXfrm>
        <a:off x="6035039" y="3401342"/>
        <a:ext cx="3657600" cy="2194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6323B-B9E7-104B-8A58-9A8AB00CCA30}">
      <dsp:nvSpPr>
        <dsp:cNvPr id="0" name=""/>
        <dsp:cNvSpPr/>
      </dsp:nvSpPr>
      <dsp:spPr>
        <a:xfrm>
          <a:off x="3732634" y="1862911"/>
          <a:ext cx="4640937" cy="4640937"/>
        </a:xfrm>
        <a:prstGeom prst="ellipse">
          <a:avLst/>
        </a:prstGeom>
        <a:solidFill>
          <a:schemeClr val="bg1">
            <a:alpha val="5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>
              <a:latin typeface="Source Sans Pro"/>
              <a:cs typeface="Source Sans Pro"/>
            </a:rPr>
            <a:t>State “Reform” Examples</a:t>
          </a:r>
          <a:endParaRPr lang="en-US" sz="5300" b="1" kern="1200" dirty="0">
            <a:latin typeface="Source Sans Pro"/>
            <a:cs typeface="Source Sans Pro"/>
          </a:endParaRPr>
        </a:p>
      </dsp:txBody>
      <dsp:txXfrm>
        <a:off x="4412283" y="2542560"/>
        <a:ext cx="3281639" cy="3281639"/>
      </dsp:txXfrm>
    </dsp:sp>
    <dsp:sp modelId="{6D6A1282-97B9-5C4B-8E8B-347285C3F175}">
      <dsp:nvSpPr>
        <dsp:cNvPr id="0" name=""/>
        <dsp:cNvSpPr/>
      </dsp:nvSpPr>
      <dsp:spPr>
        <a:xfrm>
          <a:off x="4892869" y="828"/>
          <a:ext cx="2320468" cy="2320468"/>
        </a:xfrm>
        <a:prstGeom prst="ellipse">
          <a:avLst/>
        </a:prstGeom>
        <a:solidFill>
          <a:srgbClr val="FF0000">
            <a:alpha val="50000"/>
          </a:srgb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ource Sans Pro"/>
              <a:cs typeface="Source Sans Pro"/>
            </a:rPr>
            <a:t>Damage Caps</a:t>
          </a:r>
          <a:endParaRPr lang="en-US" sz="2400" b="1" kern="1200" dirty="0">
            <a:latin typeface="Source Sans Pro"/>
            <a:cs typeface="Source Sans Pro"/>
          </a:endParaRPr>
        </a:p>
      </dsp:txBody>
      <dsp:txXfrm>
        <a:off x="5232694" y="340653"/>
        <a:ext cx="1640818" cy="1640818"/>
      </dsp:txXfrm>
    </dsp:sp>
    <dsp:sp modelId="{D82733D2-71D7-F54A-BEA1-60CE475FC7F7}">
      <dsp:nvSpPr>
        <dsp:cNvPr id="0" name=""/>
        <dsp:cNvSpPr/>
      </dsp:nvSpPr>
      <dsp:spPr>
        <a:xfrm>
          <a:off x="7915186" y="3023145"/>
          <a:ext cx="2320468" cy="2320468"/>
        </a:xfrm>
        <a:prstGeom prst="ellipse">
          <a:avLst/>
        </a:prstGeom>
        <a:solidFill>
          <a:srgbClr val="FF0000">
            <a:alpha val="50000"/>
          </a:srgb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ource Sans Pro"/>
              <a:cs typeface="Source Sans Pro"/>
            </a:rPr>
            <a:t>Bifurcate Punitive Damages</a:t>
          </a:r>
          <a:endParaRPr lang="en-US" sz="2400" b="1" kern="1200" dirty="0">
            <a:latin typeface="Source Sans Pro"/>
            <a:cs typeface="Source Sans Pro"/>
          </a:endParaRPr>
        </a:p>
      </dsp:txBody>
      <dsp:txXfrm>
        <a:off x="8255011" y="3362970"/>
        <a:ext cx="1640818" cy="1640818"/>
      </dsp:txXfrm>
    </dsp:sp>
    <dsp:sp modelId="{96D641D5-F7C7-B045-A5C0-7FC1E625F311}">
      <dsp:nvSpPr>
        <dsp:cNvPr id="0" name=""/>
        <dsp:cNvSpPr/>
      </dsp:nvSpPr>
      <dsp:spPr>
        <a:xfrm>
          <a:off x="4771763" y="6045463"/>
          <a:ext cx="2562679" cy="2320468"/>
        </a:xfrm>
        <a:prstGeom prst="ellipse">
          <a:avLst/>
        </a:prstGeom>
        <a:solidFill>
          <a:srgbClr val="FF0000">
            <a:alpha val="50000"/>
          </a:srgb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ource Sans Pro"/>
              <a:cs typeface="Source Sans Pro"/>
            </a:rPr>
            <a:t>Certificates of Merit</a:t>
          </a:r>
          <a:endParaRPr lang="en-US" sz="2400" b="1" kern="1200" dirty="0">
            <a:latin typeface="Source Sans Pro"/>
            <a:cs typeface="Source Sans Pro"/>
          </a:endParaRPr>
        </a:p>
      </dsp:txBody>
      <dsp:txXfrm>
        <a:off x="5147059" y="6385288"/>
        <a:ext cx="1812087" cy="1640818"/>
      </dsp:txXfrm>
    </dsp:sp>
    <dsp:sp modelId="{1C026520-7DE4-0B4D-AE6D-BF25B802B2BC}">
      <dsp:nvSpPr>
        <dsp:cNvPr id="0" name=""/>
        <dsp:cNvSpPr/>
      </dsp:nvSpPr>
      <dsp:spPr>
        <a:xfrm>
          <a:off x="1870551" y="3023145"/>
          <a:ext cx="2320468" cy="2320468"/>
        </a:xfrm>
        <a:prstGeom prst="ellipse">
          <a:avLst/>
        </a:prstGeom>
        <a:solidFill>
          <a:srgbClr val="FF0000">
            <a:alpha val="50000"/>
          </a:srgb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ource Sans Pro"/>
              <a:cs typeface="Source Sans Pro"/>
            </a:rPr>
            <a:t>Pre-Lawsuit Notices</a:t>
          </a:r>
          <a:endParaRPr lang="en-US" sz="2400" b="1" kern="1200" dirty="0">
            <a:latin typeface="Source Sans Pro"/>
            <a:cs typeface="Source Sans Pro"/>
          </a:endParaRPr>
        </a:p>
      </dsp:txBody>
      <dsp:txXfrm>
        <a:off x="2210376" y="3362970"/>
        <a:ext cx="1640818" cy="16408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0ACD0-46F5-4CE7-894F-8816E5FC8B51}">
      <dsp:nvSpPr>
        <dsp:cNvPr id="0" name=""/>
        <dsp:cNvSpPr/>
      </dsp:nvSpPr>
      <dsp:spPr>
        <a:xfrm>
          <a:off x="0" y="841022"/>
          <a:ext cx="3657600" cy="2194560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8C39A"/>
              </a:solidFill>
              <a:latin typeface="Source Sans Pro"/>
              <a:cs typeface="Source Sans Pro"/>
            </a:rPr>
            <a:t>Alter Ego</a:t>
          </a:r>
          <a:endParaRPr lang="en-US" sz="3600" b="1" kern="1200" dirty="0">
            <a:solidFill>
              <a:srgbClr val="F8C39A"/>
            </a:solidFill>
            <a:latin typeface="Source Sans Pro"/>
            <a:cs typeface="Source Sans Pro"/>
          </a:endParaRPr>
        </a:p>
      </dsp:txBody>
      <dsp:txXfrm>
        <a:off x="0" y="841022"/>
        <a:ext cx="3657600" cy="2194560"/>
      </dsp:txXfrm>
    </dsp:sp>
    <dsp:sp modelId="{91FB2282-B01F-4389-A9D3-CE9BBCA35877}">
      <dsp:nvSpPr>
        <dsp:cNvPr id="0" name=""/>
        <dsp:cNvSpPr/>
      </dsp:nvSpPr>
      <dsp:spPr>
        <a:xfrm>
          <a:off x="4023360" y="841022"/>
          <a:ext cx="3657600" cy="219456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Qualified Immunity</a:t>
          </a:r>
          <a:endParaRPr lang="en-US" sz="3600" b="1" kern="1200" dirty="0">
            <a:solidFill>
              <a:schemeClr val="accent3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sp:txBody>
      <dsp:txXfrm>
        <a:off x="4023360" y="841022"/>
        <a:ext cx="3657600" cy="2194560"/>
      </dsp:txXfrm>
    </dsp:sp>
    <dsp:sp modelId="{8834FAF2-20D3-446B-BDE5-359E14B66A4A}">
      <dsp:nvSpPr>
        <dsp:cNvPr id="0" name=""/>
        <dsp:cNvSpPr/>
      </dsp:nvSpPr>
      <dsp:spPr>
        <a:xfrm>
          <a:off x="8046720" y="841022"/>
          <a:ext cx="3657600" cy="219456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accent5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Monell</a:t>
          </a:r>
          <a:r>
            <a:rPr lang="en-US" sz="3600" b="1" kern="1200" dirty="0" smtClean="0">
              <a:solidFill>
                <a:schemeClr val="accent5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 Policy</a:t>
          </a:r>
          <a:endParaRPr lang="en-US" sz="3600" b="1" kern="1200" dirty="0">
            <a:solidFill>
              <a:schemeClr val="accent5">
                <a:lumMod val="40000"/>
                <a:lumOff val="60000"/>
              </a:schemeClr>
            </a:solidFill>
            <a:latin typeface="Source Sans Pro"/>
            <a:cs typeface="Source Sans Pro"/>
          </a:endParaRPr>
        </a:p>
      </dsp:txBody>
      <dsp:txXfrm>
        <a:off x="8046720" y="841022"/>
        <a:ext cx="3657600" cy="2194560"/>
      </dsp:txXfrm>
    </dsp:sp>
    <dsp:sp modelId="{99ECBC87-7A32-4B0F-A6CF-078646F2AD05}">
      <dsp:nvSpPr>
        <dsp:cNvPr id="0" name=""/>
        <dsp:cNvSpPr/>
      </dsp:nvSpPr>
      <dsp:spPr>
        <a:xfrm>
          <a:off x="2011680" y="3401342"/>
          <a:ext cx="3657600" cy="2194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accent5"/>
              </a:solidFill>
              <a:latin typeface="Source Sans Pro"/>
              <a:cs typeface="Source Sans Pro"/>
            </a:rPr>
            <a:t>Multiple Defendants</a:t>
          </a:r>
          <a:endParaRPr lang="en-US" sz="3400" b="1" kern="1200" dirty="0">
            <a:solidFill>
              <a:schemeClr val="accent5"/>
            </a:solidFill>
            <a:latin typeface="Source Sans Pro"/>
            <a:cs typeface="Source Sans Pro"/>
          </a:endParaRPr>
        </a:p>
      </dsp:txBody>
      <dsp:txXfrm>
        <a:off x="2011680" y="3401342"/>
        <a:ext cx="3657600" cy="2194560"/>
      </dsp:txXfrm>
    </dsp:sp>
    <dsp:sp modelId="{3B950E78-DD5A-461A-B9BA-E65A7F8B69E5}">
      <dsp:nvSpPr>
        <dsp:cNvPr id="0" name=""/>
        <dsp:cNvSpPr/>
      </dsp:nvSpPr>
      <dsp:spPr>
        <a:xfrm>
          <a:off x="6035039" y="3401342"/>
          <a:ext cx="3657600" cy="219456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/>
              </a:solidFill>
              <a:latin typeface="Source Sans Pro"/>
              <a:cs typeface="Source Sans Pro"/>
            </a:rPr>
            <a:t>Complex Claims</a:t>
          </a:r>
          <a:endParaRPr lang="en-US" sz="3600" b="1" kern="1200" dirty="0">
            <a:solidFill>
              <a:schemeClr val="accent3"/>
            </a:solidFill>
            <a:latin typeface="Source Sans Pro"/>
            <a:cs typeface="Source Sans Pro"/>
          </a:endParaRPr>
        </a:p>
      </dsp:txBody>
      <dsp:txXfrm>
        <a:off x="6035039" y="3401342"/>
        <a:ext cx="3657600" cy="219456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092D3-BAF8-CB44-BD80-2E259770341C}">
      <dsp:nvSpPr>
        <dsp:cNvPr id="0" name=""/>
        <dsp:cNvSpPr/>
      </dsp:nvSpPr>
      <dsp:spPr>
        <a:xfrm>
          <a:off x="5792103" y="2467597"/>
          <a:ext cx="4110525" cy="978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559"/>
              </a:lnTo>
              <a:lnTo>
                <a:pt x="4110525" y="666559"/>
              </a:lnTo>
              <a:lnTo>
                <a:pt x="4110525" y="9781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7C13C-B3F9-2242-9267-DCB0925A8E91}">
      <dsp:nvSpPr>
        <dsp:cNvPr id="0" name=""/>
        <dsp:cNvSpPr/>
      </dsp:nvSpPr>
      <dsp:spPr>
        <a:xfrm>
          <a:off x="5746383" y="2467597"/>
          <a:ext cx="91440" cy="978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81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C2C8F-26A2-D747-B596-AEBE5B9E6BF1}">
      <dsp:nvSpPr>
        <dsp:cNvPr id="0" name=""/>
        <dsp:cNvSpPr/>
      </dsp:nvSpPr>
      <dsp:spPr>
        <a:xfrm>
          <a:off x="1681578" y="2467597"/>
          <a:ext cx="4110525" cy="978118"/>
        </a:xfrm>
        <a:custGeom>
          <a:avLst/>
          <a:gdLst/>
          <a:ahLst/>
          <a:cxnLst/>
          <a:rect l="0" t="0" r="0" b="0"/>
          <a:pathLst>
            <a:path>
              <a:moveTo>
                <a:pt x="4110525" y="0"/>
              </a:moveTo>
              <a:lnTo>
                <a:pt x="4110525" y="666559"/>
              </a:lnTo>
              <a:lnTo>
                <a:pt x="0" y="666559"/>
              </a:lnTo>
              <a:lnTo>
                <a:pt x="0" y="9781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03E9D-D38F-DC4E-A005-141B37F6263B}">
      <dsp:nvSpPr>
        <dsp:cNvPr id="0" name=""/>
        <dsp:cNvSpPr/>
      </dsp:nvSpPr>
      <dsp:spPr>
        <a:xfrm>
          <a:off x="4110525" y="331993"/>
          <a:ext cx="3363157" cy="213560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C00BE-4D86-7748-B064-12B622D5E150}">
      <dsp:nvSpPr>
        <dsp:cNvPr id="0" name=""/>
        <dsp:cNvSpPr/>
      </dsp:nvSpPr>
      <dsp:spPr>
        <a:xfrm>
          <a:off x="4484209" y="686993"/>
          <a:ext cx="3363157" cy="213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E44016"/>
              </a:solidFill>
            </a:rPr>
            <a:t>DEFENDANT</a:t>
          </a:r>
          <a:endParaRPr lang="en-US" sz="3700" kern="1200" dirty="0">
            <a:solidFill>
              <a:srgbClr val="E44016"/>
            </a:solidFill>
          </a:endParaRPr>
        </a:p>
      </dsp:txBody>
      <dsp:txXfrm>
        <a:off x="4546759" y="749543"/>
        <a:ext cx="3238057" cy="2010504"/>
      </dsp:txXfrm>
    </dsp:sp>
    <dsp:sp modelId="{B4D54163-EF3C-2742-BD64-82CD239B9D16}">
      <dsp:nvSpPr>
        <dsp:cNvPr id="0" name=""/>
        <dsp:cNvSpPr/>
      </dsp:nvSpPr>
      <dsp:spPr>
        <a:xfrm>
          <a:off x="0" y="3445716"/>
          <a:ext cx="3363157" cy="2135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8FB48-44F9-2C4A-A3D2-B78FDF008B9D}">
      <dsp:nvSpPr>
        <dsp:cNvPr id="0" name=""/>
        <dsp:cNvSpPr/>
      </dsp:nvSpPr>
      <dsp:spPr>
        <a:xfrm>
          <a:off x="373684" y="3800716"/>
          <a:ext cx="3363157" cy="213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No Knee Jerk Motions</a:t>
          </a:r>
          <a:endParaRPr lang="en-US" sz="3700" kern="1200" dirty="0"/>
        </a:p>
      </dsp:txBody>
      <dsp:txXfrm>
        <a:off x="436234" y="3863266"/>
        <a:ext cx="3238057" cy="2010504"/>
      </dsp:txXfrm>
    </dsp:sp>
    <dsp:sp modelId="{AFFAA1BA-8B2B-6747-92CC-D463A4D44BC2}">
      <dsp:nvSpPr>
        <dsp:cNvPr id="0" name=""/>
        <dsp:cNvSpPr/>
      </dsp:nvSpPr>
      <dsp:spPr>
        <a:xfrm>
          <a:off x="4110525" y="3445716"/>
          <a:ext cx="3363157" cy="2135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71459-49E6-7E46-8739-9076C5B9F075}">
      <dsp:nvSpPr>
        <dsp:cNvPr id="0" name=""/>
        <dsp:cNvSpPr/>
      </dsp:nvSpPr>
      <dsp:spPr>
        <a:xfrm>
          <a:off x="4484209" y="3800716"/>
          <a:ext cx="3363157" cy="213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Bring Winners</a:t>
          </a:r>
          <a:endParaRPr lang="en-US" sz="3700" kern="1200" dirty="0"/>
        </a:p>
      </dsp:txBody>
      <dsp:txXfrm>
        <a:off x="4546759" y="3863266"/>
        <a:ext cx="3238057" cy="2010504"/>
      </dsp:txXfrm>
    </dsp:sp>
    <dsp:sp modelId="{4366A914-3C7C-4F4A-83D1-B754FF587E90}">
      <dsp:nvSpPr>
        <dsp:cNvPr id="0" name=""/>
        <dsp:cNvSpPr/>
      </dsp:nvSpPr>
      <dsp:spPr>
        <a:xfrm>
          <a:off x="8221050" y="3445716"/>
          <a:ext cx="3363157" cy="2135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9EA7F-F441-F34E-A4C4-32D8BA624CD7}">
      <dsp:nvSpPr>
        <dsp:cNvPr id="0" name=""/>
        <dsp:cNvSpPr/>
      </dsp:nvSpPr>
      <dsp:spPr>
        <a:xfrm>
          <a:off x="8594734" y="3800716"/>
          <a:ext cx="3363157" cy="213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Dispositive Defenses</a:t>
          </a:r>
          <a:endParaRPr lang="en-US" sz="3700" kern="1200" dirty="0"/>
        </a:p>
      </dsp:txBody>
      <dsp:txXfrm>
        <a:off x="8657284" y="3863266"/>
        <a:ext cx="3238057" cy="201050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092D3-BAF8-CB44-BD80-2E259770341C}">
      <dsp:nvSpPr>
        <dsp:cNvPr id="0" name=""/>
        <dsp:cNvSpPr/>
      </dsp:nvSpPr>
      <dsp:spPr>
        <a:xfrm>
          <a:off x="5792103" y="2467597"/>
          <a:ext cx="4110525" cy="978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559"/>
              </a:lnTo>
              <a:lnTo>
                <a:pt x="4110525" y="666559"/>
              </a:lnTo>
              <a:lnTo>
                <a:pt x="4110525" y="9781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7C13C-B3F9-2242-9267-DCB0925A8E91}">
      <dsp:nvSpPr>
        <dsp:cNvPr id="0" name=""/>
        <dsp:cNvSpPr/>
      </dsp:nvSpPr>
      <dsp:spPr>
        <a:xfrm>
          <a:off x="5746383" y="2467597"/>
          <a:ext cx="91440" cy="978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81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C2C8F-26A2-D747-B596-AEBE5B9E6BF1}">
      <dsp:nvSpPr>
        <dsp:cNvPr id="0" name=""/>
        <dsp:cNvSpPr/>
      </dsp:nvSpPr>
      <dsp:spPr>
        <a:xfrm>
          <a:off x="1681578" y="2467597"/>
          <a:ext cx="4110525" cy="978118"/>
        </a:xfrm>
        <a:custGeom>
          <a:avLst/>
          <a:gdLst/>
          <a:ahLst/>
          <a:cxnLst/>
          <a:rect l="0" t="0" r="0" b="0"/>
          <a:pathLst>
            <a:path>
              <a:moveTo>
                <a:pt x="4110525" y="0"/>
              </a:moveTo>
              <a:lnTo>
                <a:pt x="4110525" y="666559"/>
              </a:lnTo>
              <a:lnTo>
                <a:pt x="0" y="666559"/>
              </a:lnTo>
              <a:lnTo>
                <a:pt x="0" y="9781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03E9D-D38F-DC4E-A005-141B37F6263B}">
      <dsp:nvSpPr>
        <dsp:cNvPr id="0" name=""/>
        <dsp:cNvSpPr/>
      </dsp:nvSpPr>
      <dsp:spPr>
        <a:xfrm>
          <a:off x="4110525" y="331993"/>
          <a:ext cx="3363157" cy="213560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C00BE-4D86-7748-B064-12B622D5E150}">
      <dsp:nvSpPr>
        <dsp:cNvPr id="0" name=""/>
        <dsp:cNvSpPr/>
      </dsp:nvSpPr>
      <dsp:spPr>
        <a:xfrm>
          <a:off x="4484209" y="686993"/>
          <a:ext cx="3363157" cy="213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060"/>
              </a:solidFill>
            </a:rPr>
            <a:t>PLAINTIFF</a:t>
          </a:r>
          <a:endParaRPr lang="en-US" sz="4000" kern="1200" dirty="0">
            <a:solidFill>
              <a:srgbClr val="002060"/>
            </a:solidFill>
          </a:endParaRPr>
        </a:p>
      </dsp:txBody>
      <dsp:txXfrm>
        <a:off x="4546759" y="749543"/>
        <a:ext cx="3238057" cy="2010504"/>
      </dsp:txXfrm>
    </dsp:sp>
    <dsp:sp modelId="{B4D54163-EF3C-2742-BD64-82CD239B9D16}">
      <dsp:nvSpPr>
        <dsp:cNvPr id="0" name=""/>
        <dsp:cNvSpPr/>
      </dsp:nvSpPr>
      <dsp:spPr>
        <a:xfrm>
          <a:off x="0" y="3445716"/>
          <a:ext cx="3363157" cy="2135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8FB48-44F9-2C4A-A3D2-B78FDF008B9D}">
      <dsp:nvSpPr>
        <dsp:cNvPr id="0" name=""/>
        <dsp:cNvSpPr/>
      </dsp:nvSpPr>
      <dsp:spPr>
        <a:xfrm>
          <a:off x="373684" y="3800716"/>
          <a:ext cx="3363157" cy="213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Be Not Afraid</a:t>
          </a:r>
          <a:endParaRPr lang="en-US" sz="4000" kern="1200" dirty="0"/>
        </a:p>
      </dsp:txBody>
      <dsp:txXfrm>
        <a:off x="436234" y="3863266"/>
        <a:ext cx="3238057" cy="2010504"/>
      </dsp:txXfrm>
    </dsp:sp>
    <dsp:sp modelId="{AFFAA1BA-8B2B-6747-92CC-D463A4D44BC2}">
      <dsp:nvSpPr>
        <dsp:cNvPr id="0" name=""/>
        <dsp:cNvSpPr/>
      </dsp:nvSpPr>
      <dsp:spPr>
        <a:xfrm>
          <a:off x="4110525" y="3445716"/>
          <a:ext cx="3363157" cy="2135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71459-49E6-7E46-8739-9076C5B9F075}">
      <dsp:nvSpPr>
        <dsp:cNvPr id="0" name=""/>
        <dsp:cNvSpPr/>
      </dsp:nvSpPr>
      <dsp:spPr>
        <a:xfrm>
          <a:off x="4484209" y="3800716"/>
          <a:ext cx="3363157" cy="213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Alternative Explanations</a:t>
          </a:r>
          <a:endParaRPr lang="en-US" sz="4000" kern="1200" dirty="0"/>
        </a:p>
      </dsp:txBody>
      <dsp:txXfrm>
        <a:off x="4546759" y="3863266"/>
        <a:ext cx="3238057" cy="2010504"/>
      </dsp:txXfrm>
    </dsp:sp>
    <dsp:sp modelId="{4366A914-3C7C-4F4A-83D1-B754FF587E90}">
      <dsp:nvSpPr>
        <dsp:cNvPr id="0" name=""/>
        <dsp:cNvSpPr/>
      </dsp:nvSpPr>
      <dsp:spPr>
        <a:xfrm>
          <a:off x="8221050" y="3445716"/>
          <a:ext cx="3363157" cy="2135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9EA7F-F441-F34E-A4C4-32D8BA624CD7}">
      <dsp:nvSpPr>
        <dsp:cNvPr id="0" name=""/>
        <dsp:cNvSpPr/>
      </dsp:nvSpPr>
      <dsp:spPr>
        <a:xfrm>
          <a:off x="8594734" y="3800716"/>
          <a:ext cx="3363157" cy="213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Request the Facts</a:t>
          </a:r>
          <a:endParaRPr lang="en-US" sz="4000" kern="1200" dirty="0"/>
        </a:p>
      </dsp:txBody>
      <dsp:txXfrm>
        <a:off x="8657284" y="3863266"/>
        <a:ext cx="3238057" cy="201050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74D9A-F46B-41E1-9C21-2E0DDD4B9486}">
      <dsp:nvSpPr>
        <dsp:cNvPr id="0" name=""/>
        <dsp:cNvSpPr/>
      </dsp:nvSpPr>
      <dsp:spPr>
        <a:xfrm>
          <a:off x="3779640" y="3692227"/>
          <a:ext cx="4393815" cy="420106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u="none" kern="1200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urce Sans Pro"/>
              <a:cs typeface="Source Sans Pro"/>
            </a:rPr>
            <a:t>SUMMARY JUDGMENT</a:t>
          </a:r>
          <a:endParaRPr lang="en-US" sz="3200" b="1" i="0" u="none" kern="1200" cap="none" spc="0" dirty="0">
            <a:ln w="1905"/>
            <a:solidFill>
              <a:schemeClr val="accent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ource Sans Pro"/>
            <a:cs typeface="Source Sans Pro"/>
          </a:endParaRPr>
        </a:p>
      </dsp:txBody>
      <dsp:txXfrm>
        <a:off x="4423099" y="4307459"/>
        <a:ext cx="3106897" cy="2970605"/>
      </dsp:txXfrm>
    </dsp:sp>
    <dsp:sp modelId="{D8DE124C-DBC6-42EB-846F-21D0C2B7F48E}">
      <dsp:nvSpPr>
        <dsp:cNvPr id="0" name=""/>
        <dsp:cNvSpPr/>
      </dsp:nvSpPr>
      <dsp:spPr>
        <a:xfrm rot="12886672">
          <a:off x="1817316" y="3268445"/>
          <a:ext cx="2484844" cy="997504"/>
        </a:xfrm>
        <a:prstGeom prst="leftArrow">
          <a:avLst>
            <a:gd name="adj1" fmla="val 60000"/>
            <a:gd name="adj2" fmla="val 50000"/>
          </a:avLst>
        </a:prstGeom>
        <a:solidFill>
          <a:srgbClr val="A1A7AC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8A828-E1BC-4F66-AA2A-915B17F5D954}">
      <dsp:nvSpPr>
        <dsp:cNvPr id="0" name=""/>
        <dsp:cNvSpPr/>
      </dsp:nvSpPr>
      <dsp:spPr>
        <a:xfrm>
          <a:off x="376743" y="2170678"/>
          <a:ext cx="3325015" cy="177569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Source Sans Pro"/>
              <a:cs typeface="Source Sans Pro"/>
            </a:rPr>
            <a:t>Missing Element</a:t>
          </a:r>
          <a:endParaRPr lang="en-US" sz="3000" b="1" kern="1200" dirty="0">
            <a:latin typeface="Source Sans Pro"/>
            <a:cs typeface="Source Sans Pro"/>
          </a:endParaRPr>
        </a:p>
      </dsp:txBody>
      <dsp:txXfrm>
        <a:off x="428751" y="2222686"/>
        <a:ext cx="3220999" cy="1671675"/>
      </dsp:txXfrm>
    </dsp:sp>
    <dsp:sp modelId="{D7D73797-E7E6-40AA-9D6A-30BADB0FA3F7}">
      <dsp:nvSpPr>
        <dsp:cNvPr id="0" name=""/>
        <dsp:cNvSpPr/>
      </dsp:nvSpPr>
      <dsp:spPr>
        <a:xfrm rot="16136579">
          <a:off x="4746043" y="1890394"/>
          <a:ext cx="2335411" cy="99750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9E61A-82A3-414F-9649-2AF71A796CF1}">
      <dsp:nvSpPr>
        <dsp:cNvPr id="0" name=""/>
        <dsp:cNvSpPr/>
      </dsp:nvSpPr>
      <dsp:spPr>
        <a:xfrm>
          <a:off x="4229701" y="190073"/>
          <a:ext cx="3325015" cy="206313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  <a:latin typeface="Source Sans Pro"/>
              <a:cs typeface="Source Sans Pro"/>
            </a:rPr>
            <a:t>Pure Question of Law</a:t>
          </a:r>
          <a:endParaRPr lang="en-US" sz="2900" b="1" kern="1200" dirty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4290128" y="250500"/>
        <a:ext cx="3204161" cy="1942278"/>
      </dsp:txXfrm>
    </dsp:sp>
    <dsp:sp modelId="{71C4EC90-4D39-4AA3-AAF1-2645396916DA}">
      <dsp:nvSpPr>
        <dsp:cNvPr id="0" name=""/>
        <dsp:cNvSpPr/>
      </dsp:nvSpPr>
      <dsp:spPr>
        <a:xfrm rot="19568244">
          <a:off x="7680276" y="3281550"/>
          <a:ext cx="2590709" cy="997504"/>
        </a:xfrm>
        <a:prstGeom prst="leftArrow">
          <a:avLst>
            <a:gd name="adj1" fmla="val 60000"/>
            <a:gd name="adj2" fmla="val 50000"/>
          </a:avLst>
        </a:prstGeom>
        <a:solidFill>
          <a:srgbClr val="A1A7AC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E94B0-1C54-44DA-A379-C1EF85756399}">
      <dsp:nvSpPr>
        <dsp:cNvPr id="0" name=""/>
        <dsp:cNvSpPr/>
      </dsp:nvSpPr>
      <dsp:spPr>
        <a:xfrm>
          <a:off x="8388754" y="2078312"/>
          <a:ext cx="3325015" cy="196042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Source Sans Pro"/>
              <a:cs typeface="Source Sans Pro"/>
            </a:rPr>
            <a:t>As a Whole Evidence Insufficient</a:t>
          </a:r>
          <a:endParaRPr lang="en-US" sz="3000" b="1" kern="1200" dirty="0">
            <a:latin typeface="Source Sans Pro"/>
            <a:cs typeface="Source Sans Pro"/>
          </a:endParaRPr>
        </a:p>
      </dsp:txBody>
      <dsp:txXfrm>
        <a:off x="8446173" y="2135731"/>
        <a:ext cx="3210177" cy="184559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B9B56-53BF-4F65-863C-22A79F32E55A}">
      <dsp:nvSpPr>
        <dsp:cNvPr id="0" name=""/>
        <dsp:cNvSpPr/>
      </dsp:nvSpPr>
      <dsp:spPr>
        <a:xfrm>
          <a:off x="6502399" y="3823566"/>
          <a:ext cx="5092719" cy="589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20"/>
              </a:lnTo>
              <a:lnTo>
                <a:pt x="5092719" y="294620"/>
              </a:lnTo>
              <a:lnTo>
                <a:pt x="5092719" y="589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B1B21-75D8-4DB5-9BD2-019E88688B80}">
      <dsp:nvSpPr>
        <dsp:cNvPr id="0" name=""/>
        <dsp:cNvSpPr/>
      </dsp:nvSpPr>
      <dsp:spPr>
        <a:xfrm>
          <a:off x="6502399" y="3823566"/>
          <a:ext cx="1697573" cy="589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20"/>
              </a:lnTo>
              <a:lnTo>
                <a:pt x="1697573" y="294620"/>
              </a:lnTo>
              <a:lnTo>
                <a:pt x="1697573" y="589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070DF-E76B-47C6-ABAE-395B4D53F207}">
      <dsp:nvSpPr>
        <dsp:cNvPr id="0" name=""/>
        <dsp:cNvSpPr/>
      </dsp:nvSpPr>
      <dsp:spPr>
        <a:xfrm>
          <a:off x="4804826" y="3823566"/>
          <a:ext cx="1697573" cy="589240"/>
        </a:xfrm>
        <a:custGeom>
          <a:avLst/>
          <a:gdLst/>
          <a:ahLst/>
          <a:cxnLst/>
          <a:rect l="0" t="0" r="0" b="0"/>
          <a:pathLst>
            <a:path>
              <a:moveTo>
                <a:pt x="1697573" y="0"/>
              </a:moveTo>
              <a:lnTo>
                <a:pt x="1697573" y="294620"/>
              </a:lnTo>
              <a:lnTo>
                <a:pt x="0" y="294620"/>
              </a:lnTo>
              <a:lnTo>
                <a:pt x="0" y="589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56C0-47ED-408E-A821-812E54635A41}">
      <dsp:nvSpPr>
        <dsp:cNvPr id="0" name=""/>
        <dsp:cNvSpPr/>
      </dsp:nvSpPr>
      <dsp:spPr>
        <a:xfrm>
          <a:off x="1409680" y="3823566"/>
          <a:ext cx="5092719" cy="589240"/>
        </a:xfrm>
        <a:custGeom>
          <a:avLst/>
          <a:gdLst/>
          <a:ahLst/>
          <a:cxnLst/>
          <a:rect l="0" t="0" r="0" b="0"/>
          <a:pathLst>
            <a:path>
              <a:moveTo>
                <a:pt x="5092719" y="0"/>
              </a:moveTo>
              <a:lnTo>
                <a:pt x="5092719" y="294620"/>
              </a:lnTo>
              <a:lnTo>
                <a:pt x="0" y="294620"/>
              </a:lnTo>
              <a:lnTo>
                <a:pt x="0" y="589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14829-B22C-40B5-83C1-14533A1FF746}">
      <dsp:nvSpPr>
        <dsp:cNvPr id="0" name=""/>
        <dsp:cNvSpPr/>
      </dsp:nvSpPr>
      <dsp:spPr>
        <a:xfrm>
          <a:off x="5099446" y="2420613"/>
          <a:ext cx="2805906" cy="1402953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100" b="0" i="0" u="none" strike="noStrike" kern="1200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cs typeface="Arial" pitchFamily="34" charset="0"/>
            </a:rPr>
            <a:t>Initial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100" b="0" i="0" u="none" strike="noStrike" kern="1200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cs typeface="Arial" pitchFamily="34" charset="0"/>
            </a:rPr>
            <a:t>Disclosure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100" b="0" i="0" u="none" strike="noStrike" kern="1200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cs typeface="Arial" pitchFamily="34" charset="0"/>
            </a:rPr>
            <a:t>26(a)(1)</a:t>
          </a:r>
        </a:p>
      </dsp:txBody>
      <dsp:txXfrm>
        <a:off x="5099446" y="2420613"/>
        <a:ext cx="2805906" cy="1402953"/>
      </dsp:txXfrm>
    </dsp:sp>
    <dsp:sp modelId="{5CC11376-4C97-4869-9B65-236A777C4BB3}">
      <dsp:nvSpPr>
        <dsp:cNvPr id="0" name=""/>
        <dsp:cNvSpPr/>
      </dsp:nvSpPr>
      <dsp:spPr>
        <a:xfrm>
          <a:off x="6727" y="4412806"/>
          <a:ext cx="2805906" cy="140295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1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Witnesses</a:t>
          </a:r>
        </a:p>
      </dsp:txBody>
      <dsp:txXfrm>
        <a:off x="6727" y="4412806"/>
        <a:ext cx="2805906" cy="1402953"/>
      </dsp:txXfrm>
    </dsp:sp>
    <dsp:sp modelId="{51D6C629-2126-4A08-A0E5-9864168CD875}">
      <dsp:nvSpPr>
        <dsp:cNvPr id="0" name=""/>
        <dsp:cNvSpPr/>
      </dsp:nvSpPr>
      <dsp:spPr>
        <a:xfrm>
          <a:off x="3401873" y="4412806"/>
          <a:ext cx="2805906" cy="1402953"/>
        </a:xfrm>
        <a:prstGeom prst="rect">
          <a:avLst/>
        </a:prstGeom>
        <a:solidFill>
          <a:srgbClr val="D154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1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Documents</a:t>
          </a:r>
        </a:p>
      </dsp:txBody>
      <dsp:txXfrm>
        <a:off x="3401873" y="4412806"/>
        <a:ext cx="2805906" cy="1402953"/>
      </dsp:txXfrm>
    </dsp:sp>
    <dsp:sp modelId="{61D4A759-FE73-40DA-A986-70FF61516036}">
      <dsp:nvSpPr>
        <dsp:cNvPr id="0" name=""/>
        <dsp:cNvSpPr/>
      </dsp:nvSpPr>
      <dsp:spPr>
        <a:xfrm>
          <a:off x="6797020" y="4412806"/>
          <a:ext cx="2805906" cy="140295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1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Damage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1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Computation</a:t>
          </a:r>
        </a:p>
      </dsp:txBody>
      <dsp:txXfrm>
        <a:off x="6797020" y="4412806"/>
        <a:ext cx="2805906" cy="1402953"/>
      </dsp:txXfrm>
    </dsp:sp>
    <dsp:sp modelId="{EE0D2988-442A-45D2-8476-17814031B7E6}">
      <dsp:nvSpPr>
        <dsp:cNvPr id="0" name=""/>
        <dsp:cNvSpPr/>
      </dsp:nvSpPr>
      <dsp:spPr>
        <a:xfrm>
          <a:off x="10192166" y="4412806"/>
          <a:ext cx="2805906" cy="1402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1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rPr>
            <a:t>Insurance</a:t>
          </a:r>
        </a:p>
      </dsp:txBody>
      <dsp:txXfrm>
        <a:off x="10192166" y="4412806"/>
        <a:ext cx="2805906" cy="14029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663A-394A-4416-A5D8-97FBA1824453}">
      <dsp:nvSpPr>
        <dsp:cNvPr id="0" name=""/>
        <dsp:cNvSpPr/>
      </dsp:nvSpPr>
      <dsp:spPr>
        <a:xfrm>
          <a:off x="4909873" y="1652"/>
          <a:ext cx="2101320" cy="136585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Production Format?</a:t>
          </a:r>
          <a:endParaRPr lang="en-US" sz="2000" kern="1200" dirty="0"/>
        </a:p>
      </dsp:txBody>
      <dsp:txXfrm>
        <a:off x="4976549" y="68328"/>
        <a:ext cx="1967968" cy="1232506"/>
      </dsp:txXfrm>
    </dsp:sp>
    <dsp:sp modelId="{4FC24951-8580-4ADE-A799-897EFF3B6C3D}">
      <dsp:nvSpPr>
        <dsp:cNvPr id="0" name=""/>
        <dsp:cNvSpPr/>
      </dsp:nvSpPr>
      <dsp:spPr>
        <a:xfrm>
          <a:off x="2743674" y="684581"/>
          <a:ext cx="6433717" cy="6433717"/>
        </a:xfrm>
        <a:custGeom>
          <a:avLst/>
          <a:gdLst/>
          <a:ahLst/>
          <a:cxnLst/>
          <a:rect l="0" t="0" r="0" b="0"/>
          <a:pathLst>
            <a:path>
              <a:moveTo>
                <a:pt x="4280936" y="181085"/>
              </a:moveTo>
              <a:arcTo wR="3216858" hR="3216858" stAng="17358974" swAng="15005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20095-4CA3-462E-8860-4F2B8423C9D6}">
      <dsp:nvSpPr>
        <dsp:cNvPr id="0" name=""/>
        <dsp:cNvSpPr/>
      </dsp:nvSpPr>
      <dsp:spPr>
        <a:xfrm>
          <a:off x="7695754" y="1610081"/>
          <a:ext cx="2101320" cy="136585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Search Protocols?</a:t>
          </a:r>
          <a:endParaRPr lang="en-US" sz="2000" kern="1200" dirty="0"/>
        </a:p>
      </dsp:txBody>
      <dsp:txXfrm>
        <a:off x="7762430" y="1676757"/>
        <a:ext cx="1967968" cy="1232506"/>
      </dsp:txXfrm>
    </dsp:sp>
    <dsp:sp modelId="{F3453251-A7ED-4E3F-911E-083855DD4352}">
      <dsp:nvSpPr>
        <dsp:cNvPr id="0" name=""/>
        <dsp:cNvSpPr/>
      </dsp:nvSpPr>
      <dsp:spPr>
        <a:xfrm>
          <a:off x="2743674" y="684581"/>
          <a:ext cx="6433717" cy="6433717"/>
        </a:xfrm>
        <a:custGeom>
          <a:avLst/>
          <a:gdLst/>
          <a:ahLst/>
          <a:cxnLst/>
          <a:rect l="0" t="0" r="0" b="0"/>
          <a:pathLst>
            <a:path>
              <a:moveTo>
                <a:pt x="6302981" y="2309101"/>
              </a:moveTo>
              <a:arcTo wR="3216858" hR="3216858" stAng="20616552" swAng="19668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0BDBF-1AE4-40A5-974A-00ABF81F4C29}">
      <dsp:nvSpPr>
        <dsp:cNvPr id="0" name=""/>
        <dsp:cNvSpPr/>
      </dsp:nvSpPr>
      <dsp:spPr>
        <a:xfrm>
          <a:off x="7695754" y="4826940"/>
          <a:ext cx="2101320" cy="136585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Metadata, use markers, sampling and proportionality?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7762430" y="4893616"/>
        <a:ext cx="1967968" cy="1232506"/>
      </dsp:txXfrm>
    </dsp:sp>
    <dsp:sp modelId="{ECE6163B-C3DD-4399-83B2-80FE11076B3E}">
      <dsp:nvSpPr>
        <dsp:cNvPr id="0" name=""/>
        <dsp:cNvSpPr/>
      </dsp:nvSpPr>
      <dsp:spPr>
        <a:xfrm>
          <a:off x="2743674" y="684581"/>
          <a:ext cx="6433717" cy="6433717"/>
        </a:xfrm>
        <a:custGeom>
          <a:avLst/>
          <a:gdLst/>
          <a:ahLst/>
          <a:cxnLst/>
          <a:rect l="0" t="0" r="0" b="0"/>
          <a:pathLst>
            <a:path>
              <a:moveTo>
                <a:pt x="5464559" y="5518166"/>
              </a:moveTo>
              <a:arcTo wR="3216858" hR="3216858" stAng="2740509" swAng="15005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AD600-C4D9-4093-A504-954BC83792F2}">
      <dsp:nvSpPr>
        <dsp:cNvPr id="0" name=""/>
        <dsp:cNvSpPr/>
      </dsp:nvSpPr>
      <dsp:spPr>
        <a:xfrm>
          <a:off x="4909873" y="6435369"/>
          <a:ext cx="2101320" cy="1365858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Privilege Protocols?</a:t>
          </a:r>
          <a:endParaRPr lang="en-US" sz="2000" kern="1200" dirty="0"/>
        </a:p>
      </dsp:txBody>
      <dsp:txXfrm>
        <a:off x="4976549" y="6502045"/>
        <a:ext cx="1967968" cy="1232506"/>
      </dsp:txXfrm>
    </dsp:sp>
    <dsp:sp modelId="{01199E9B-8111-468B-85AD-E33CE49ADF87}">
      <dsp:nvSpPr>
        <dsp:cNvPr id="0" name=""/>
        <dsp:cNvSpPr/>
      </dsp:nvSpPr>
      <dsp:spPr>
        <a:xfrm>
          <a:off x="2743674" y="684581"/>
          <a:ext cx="6433717" cy="6433717"/>
        </a:xfrm>
        <a:custGeom>
          <a:avLst/>
          <a:gdLst/>
          <a:ahLst/>
          <a:cxnLst/>
          <a:rect l="0" t="0" r="0" b="0"/>
          <a:pathLst>
            <a:path>
              <a:moveTo>
                <a:pt x="2152780" y="6252631"/>
              </a:moveTo>
              <a:arcTo wR="3216858" hR="3216858" stAng="6558974" swAng="15005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C293D-A5FF-4634-8AA1-3F85E1E320A6}">
      <dsp:nvSpPr>
        <dsp:cNvPr id="0" name=""/>
        <dsp:cNvSpPr/>
      </dsp:nvSpPr>
      <dsp:spPr>
        <a:xfrm>
          <a:off x="2123991" y="4826940"/>
          <a:ext cx="2101320" cy="136585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Preservation Obligations?</a:t>
          </a:r>
          <a:endParaRPr lang="en-US" sz="2000" kern="1200" dirty="0"/>
        </a:p>
      </dsp:txBody>
      <dsp:txXfrm>
        <a:off x="2190667" y="4893616"/>
        <a:ext cx="1967968" cy="1232506"/>
      </dsp:txXfrm>
    </dsp:sp>
    <dsp:sp modelId="{17836720-DFE6-4FEF-AFD2-97A7AFF6F968}">
      <dsp:nvSpPr>
        <dsp:cNvPr id="0" name=""/>
        <dsp:cNvSpPr/>
      </dsp:nvSpPr>
      <dsp:spPr>
        <a:xfrm>
          <a:off x="2743674" y="684581"/>
          <a:ext cx="6433717" cy="6433717"/>
        </a:xfrm>
        <a:custGeom>
          <a:avLst/>
          <a:gdLst/>
          <a:ahLst/>
          <a:cxnLst/>
          <a:rect l="0" t="0" r="0" b="0"/>
          <a:pathLst>
            <a:path>
              <a:moveTo>
                <a:pt x="130735" y="4124615"/>
              </a:moveTo>
              <a:arcTo wR="3216858" hR="3216858" stAng="9816552" swAng="19668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6746D-81FD-4F77-9626-9278E116C56D}">
      <dsp:nvSpPr>
        <dsp:cNvPr id="0" name=""/>
        <dsp:cNvSpPr/>
      </dsp:nvSpPr>
      <dsp:spPr>
        <a:xfrm>
          <a:off x="2123991" y="1610081"/>
          <a:ext cx="2101320" cy="1365858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Systems Info Exchange (and PMK </a:t>
          </a:r>
          <a:r>
            <a:rPr lang="en-US" sz="2000" kern="1200" dirty="0" err="1" smtClean="0"/>
            <a:t>Depo</a:t>
          </a:r>
          <a:r>
            <a:rPr lang="en-US" sz="2000" kern="1200" dirty="0" smtClean="0"/>
            <a:t>)?</a:t>
          </a:r>
          <a:endParaRPr lang="en-US" sz="2000" kern="1200" dirty="0"/>
        </a:p>
      </dsp:txBody>
      <dsp:txXfrm>
        <a:off x="2190667" y="1676757"/>
        <a:ext cx="1967968" cy="1232506"/>
      </dsp:txXfrm>
    </dsp:sp>
    <dsp:sp modelId="{A86A3431-34E2-425B-9FB1-BDD85D85DB65}">
      <dsp:nvSpPr>
        <dsp:cNvPr id="0" name=""/>
        <dsp:cNvSpPr/>
      </dsp:nvSpPr>
      <dsp:spPr>
        <a:xfrm>
          <a:off x="2743674" y="684581"/>
          <a:ext cx="6433717" cy="6433717"/>
        </a:xfrm>
        <a:custGeom>
          <a:avLst/>
          <a:gdLst/>
          <a:ahLst/>
          <a:cxnLst/>
          <a:rect l="0" t="0" r="0" b="0"/>
          <a:pathLst>
            <a:path>
              <a:moveTo>
                <a:pt x="969157" y="915550"/>
              </a:moveTo>
              <a:arcTo wR="3216858" hR="3216858" stAng="13540509" swAng="15005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4C413-0026-4592-9543-A7B50E2AF205}">
      <dsp:nvSpPr>
        <dsp:cNvPr id="0" name=""/>
        <dsp:cNvSpPr/>
      </dsp:nvSpPr>
      <dsp:spPr>
        <a:xfrm>
          <a:off x="4811776" y="0"/>
          <a:ext cx="2405888" cy="1495552"/>
        </a:xfrm>
        <a:prstGeom prst="trapezoid">
          <a:avLst>
            <a:gd name="adj" fmla="val 80435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Food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811776" y="0"/>
        <a:ext cx="2405888" cy="1495552"/>
      </dsp:txXfrm>
    </dsp:sp>
    <dsp:sp modelId="{9C6EA821-2BCD-4FA4-8E9A-219F8AEAB538}">
      <dsp:nvSpPr>
        <dsp:cNvPr id="0" name=""/>
        <dsp:cNvSpPr/>
      </dsp:nvSpPr>
      <dsp:spPr>
        <a:xfrm>
          <a:off x="3608832" y="1495552"/>
          <a:ext cx="4811776" cy="1495552"/>
        </a:xfrm>
        <a:prstGeom prst="trapezoid">
          <a:avLst>
            <a:gd name="adj" fmla="val 80435"/>
          </a:avLst>
        </a:prstGeom>
        <a:solidFill>
          <a:schemeClr val="bg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Eliminate  Duplicates</a:t>
          </a:r>
          <a:endParaRPr lang="en-US" sz="2800" kern="1200" dirty="0"/>
        </a:p>
      </dsp:txBody>
      <dsp:txXfrm>
        <a:off x="4450892" y="1495552"/>
        <a:ext cx="3127654" cy="1495552"/>
      </dsp:txXfrm>
    </dsp:sp>
    <dsp:sp modelId="{B6D08B61-82EE-4F0F-8079-5BDCAEC4DA9B}">
      <dsp:nvSpPr>
        <dsp:cNvPr id="0" name=""/>
        <dsp:cNvSpPr/>
      </dsp:nvSpPr>
      <dsp:spPr>
        <a:xfrm>
          <a:off x="2405888" y="2991104"/>
          <a:ext cx="7217664" cy="1495552"/>
        </a:xfrm>
        <a:prstGeom prst="trapezoid">
          <a:avLst>
            <a:gd name="adj" fmla="val 80435"/>
          </a:avLst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Search by User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3668979" y="2991104"/>
        <a:ext cx="4691481" cy="1495552"/>
      </dsp:txXfrm>
    </dsp:sp>
    <dsp:sp modelId="{31808111-5CEB-48FA-8165-7B8FF9746A39}">
      <dsp:nvSpPr>
        <dsp:cNvPr id="0" name=""/>
        <dsp:cNvSpPr/>
      </dsp:nvSpPr>
      <dsp:spPr>
        <a:xfrm>
          <a:off x="1202944" y="4486656"/>
          <a:ext cx="9623552" cy="1495552"/>
        </a:xfrm>
        <a:prstGeom prst="trapezoid">
          <a:avLst>
            <a:gd name="adj" fmla="val 80435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rgbClr val="000000"/>
              </a:solidFill>
            </a:rPr>
            <a:t>Stage Discovery</a:t>
          </a:r>
          <a:endParaRPr lang="en-US" sz="4800" kern="1200" dirty="0">
            <a:solidFill>
              <a:srgbClr val="000000"/>
            </a:solidFill>
          </a:endParaRPr>
        </a:p>
      </dsp:txBody>
      <dsp:txXfrm>
        <a:off x="2887065" y="4486656"/>
        <a:ext cx="6255308" cy="1495552"/>
      </dsp:txXfrm>
    </dsp:sp>
    <dsp:sp modelId="{2E840221-2532-412E-94E4-CD0C3EA5916A}">
      <dsp:nvSpPr>
        <dsp:cNvPr id="0" name=""/>
        <dsp:cNvSpPr/>
      </dsp:nvSpPr>
      <dsp:spPr>
        <a:xfrm>
          <a:off x="0" y="5982208"/>
          <a:ext cx="12029440" cy="1495552"/>
        </a:xfrm>
        <a:prstGeom prst="trapezoid">
          <a:avLst>
            <a:gd name="adj" fmla="val 804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002060"/>
              </a:solidFill>
            </a:rPr>
            <a:t>Narrow Timeframe</a:t>
          </a:r>
          <a:endParaRPr lang="en-US" sz="6500" kern="1200" dirty="0">
            <a:solidFill>
              <a:srgbClr val="002060"/>
            </a:solidFill>
          </a:endParaRPr>
        </a:p>
      </dsp:txBody>
      <dsp:txXfrm>
        <a:off x="2105151" y="5982208"/>
        <a:ext cx="7819136" cy="149555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7C30-20D5-455A-8DEA-E80CD16C0A74}">
      <dsp:nvSpPr>
        <dsp:cNvPr id="0" name=""/>
        <dsp:cNvSpPr/>
      </dsp:nvSpPr>
      <dsp:spPr>
        <a:xfrm>
          <a:off x="3460" y="161501"/>
          <a:ext cx="2745528" cy="1647316"/>
        </a:xfrm>
        <a:prstGeom prst="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Erie RR v. Tompkins</a:t>
          </a:r>
          <a:endParaRPr lang="en-US" sz="2900" i="1" kern="1200" dirty="0"/>
        </a:p>
      </dsp:txBody>
      <dsp:txXfrm>
        <a:off x="3460" y="161501"/>
        <a:ext cx="2745528" cy="1647316"/>
      </dsp:txXfrm>
    </dsp:sp>
    <dsp:sp modelId="{AE39A610-86DE-45E4-882F-15E6BD8328DD}">
      <dsp:nvSpPr>
        <dsp:cNvPr id="0" name=""/>
        <dsp:cNvSpPr/>
      </dsp:nvSpPr>
      <dsp:spPr>
        <a:xfrm>
          <a:off x="3023541" y="161501"/>
          <a:ext cx="2745528" cy="1647316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>
              <a:solidFill>
                <a:schemeClr val="tx1"/>
              </a:solidFill>
            </a:rPr>
            <a:t>Celotex v. </a:t>
          </a:r>
          <a:r>
            <a:rPr lang="en-US" sz="2900" i="1" kern="1200" dirty="0" err="1" smtClean="0">
              <a:solidFill>
                <a:schemeClr val="tx1"/>
              </a:solidFill>
            </a:rPr>
            <a:t>Catrett</a:t>
          </a:r>
          <a:endParaRPr lang="en-US" sz="2900" i="1" kern="1200" dirty="0">
            <a:solidFill>
              <a:schemeClr val="tx1"/>
            </a:solidFill>
          </a:endParaRPr>
        </a:p>
      </dsp:txBody>
      <dsp:txXfrm>
        <a:off x="3023541" y="161501"/>
        <a:ext cx="2745528" cy="1647316"/>
      </dsp:txXfrm>
    </dsp:sp>
    <dsp:sp modelId="{DF325AD3-AC8A-4792-A78B-26BFB72491D9}">
      <dsp:nvSpPr>
        <dsp:cNvPr id="0" name=""/>
        <dsp:cNvSpPr/>
      </dsp:nvSpPr>
      <dsp:spPr>
        <a:xfrm>
          <a:off x="6043622" y="161501"/>
          <a:ext cx="2745528" cy="1647316"/>
        </a:xfrm>
        <a:prstGeom prst="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Int’l Shoe v. Washington</a:t>
          </a:r>
          <a:endParaRPr lang="en-US" sz="2900" i="1" kern="1200" dirty="0"/>
        </a:p>
      </dsp:txBody>
      <dsp:txXfrm>
        <a:off x="6043622" y="161501"/>
        <a:ext cx="2745528" cy="1647316"/>
      </dsp:txXfrm>
    </dsp:sp>
    <dsp:sp modelId="{0454DA23-C83D-4069-B364-A5491E973830}">
      <dsp:nvSpPr>
        <dsp:cNvPr id="0" name=""/>
        <dsp:cNvSpPr/>
      </dsp:nvSpPr>
      <dsp:spPr>
        <a:xfrm>
          <a:off x="9067164" y="96267"/>
          <a:ext cx="2745528" cy="1647316"/>
        </a:xfrm>
        <a:prstGeom prst="rect">
          <a:avLst/>
        </a:prstGeom>
        <a:solidFill>
          <a:schemeClr val="tx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Hickman v. Taylor</a:t>
          </a:r>
          <a:endParaRPr lang="en-US" sz="2900" i="1" kern="1200" dirty="0"/>
        </a:p>
      </dsp:txBody>
      <dsp:txXfrm>
        <a:off x="9067164" y="96267"/>
        <a:ext cx="2745528" cy="1647316"/>
      </dsp:txXfrm>
    </dsp:sp>
    <dsp:sp modelId="{502F731D-6E88-4EFC-B5A4-CAF4D5863C6D}">
      <dsp:nvSpPr>
        <dsp:cNvPr id="0" name=""/>
        <dsp:cNvSpPr/>
      </dsp:nvSpPr>
      <dsp:spPr>
        <a:xfrm>
          <a:off x="3460" y="2083371"/>
          <a:ext cx="2745528" cy="1647316"/>
        </a:xfrm>
        <a:prstGeom prst="rect">
          <a:avLst/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err="1" smtClean="0">
              <a:solidFill>
                <a:schemeClr val="tx1"/>
              </a:solidFill>
            </a:rPr>
            <a:t>Twombly</a:t>
          </a:r>
          <a:r>
            <a:rPr lang="en-US" sz="2900" i="1" kern="1200" dirty="0" smtClean="0">
              <a:solidFill>
                <a:schemeClr val="tx1"/>
              </a:solidFill>
            </a:rPr>
            <a:t>/Iqbal</a:t>
          </a:r>
          <a:endParaRPr lang="en-US" sz="2900" i="1" kern="1200" dirty="0">
            <a:solidFill>
              <a:schemeClr val="tx1"/>
            </a:solidFill>
          </a:endParaRPr>
        </a:p>
      </dsp:txBody>
      <dsp:txXfrm>
        <a:off x="3460" y="2083371"/>
        <a:ext cx="2745528" cy="1647316"/>
      </dsp:txXfrm>
    </dsp:sp>
    <dsp:sp modelId="{0D8FEA86-AEC5-497D-A997-6E3715954B22}">
      <dsp:nvSpPr>
        <dsp:cNvPr id="0" name=""/>
        <dsp:cNvSpPr/>
      </dsp:nvSpPr>
      <dsp:spPr>
        <a:xfrm>
          <a:off x="3023541" y="2083371"/>
          <a:ext cx="2745528" cy="1647316"/>
        </a:xfrm>
        <a:prstGeom prst="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Hansberry v. Lee</a:t>
          </a:r>
          <a:endParaRPr lang="en-US" sz="2900" i="1" kern="1200" dirty="0"/>
        </a:p>
      </dsp:txBody>
      <dsp:txXfrm>
        <a:off x="3023541" y="2083371"/>
        <a:ext cx="2745528" cy="1647316"/>
      </dsp:txXfrm>
    </dsp:sp>
    <dsp:sp modelId="{80F512A4-2947-4C5D-9134-22F78930A5AD}">
      <dsp:nvSpPr>
        <dsp:cNvPr id="0" name=""/>
        <dsp:cNvSpPr/>
      </dsp:nvSpPr>
      <dsp:spPr>
        <a:xfrm>
          <a:off x="6043622" y="2083371"/>
          <a:ext cx="2745528" cy="1647316"/>
        </a:xfrm>
        <a:prstGeom prst="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err="1" smtClean="0"/>
            <a:t>Pennoyer</a:t>
          </a:r>
          <a:r>
            <a:rPr lang="en-US" sz="2900" i="1" kern="1200" dirty="0" smtClean="0"/>
            <a:t> v. Neff</a:t>
          </a:r>
          <a:endParaRPr lang="en-US" sz="2900" i="1" kern="1200" dirty="0"/>
        </a:p>
      </dsp:txBody>
      <dsp:txXfrm>
        <a:off x="6043622" y="2083371"/>
        <a:ext cx="2745528" cy="1647316"/>
      </dsp:txXfrm>
    </dsp:sp>
    <dsp:sp modelId="{827DF086-851A-4C79-ABF5-332FBD04086C}">
      <dsp:nvSpPr>
        <dsp:cNvPr id="0" name=""/>
        <dsp:cNvSpPr/>
      </dsp:nvSpPr>
      <dsp:spPr>
        <a:xfrm>
          <a:off x="9063703" y="2083371"/>
          <a:ext cx="2745528" cy="1647316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>
              <a:solidFill>
                <a:schemeClr val="tx1"/>
              </a:solidFill>
            </a:rPr>
            <a:t>Louisville &amp; Nashville RR v. </a:t>
          </a:r>
          <a:r>
            <a:rPr lang="en-US" sz="2900" i="1" kern="1200" dirty="0" err="1" smtClean="0">
              <a:solidFill>
                <a:schemeClr val="tx1"/>
              </a:solidFill>
            </a:rPr>
            <a:t>Mottley</a:t>
          </a:r>
          <a:endParaRPr lang="en-US" sz="2900" i="1" kern="1200" dirty="0">
            <a:solidFill>
              <a:schemeClr val="tx1"/>
            </a:solidFill>
          </a:endParaRPr>
        </a:p>
      </dsp:txBody>
      <dsp:txXfrm>
        <a:off x="9063703" y="2083371"/>
        <a:ext cx="2745528" cy="1647316"/>
      </dsp:txXfrm>
    </dsp:sp>
    <dsp:sp modelId="{9D8B64E1-8C40-4010-9CED-E5E103956941}">
      <dsp:nvSpPr>
        <dsp:cNvPr id="0" name=""/>
        <dsp:cNvSpPr/>
      </dsp:nvSpPr>
      <dsp:spPr>
        <a:xfrm>
          <a:off x="3023541" y="4005240"/>
          <a:ext cx="2745528" cy="1647316"/>
        </a:xfrm>
        <a:prstGeom prst="rect">
          <a:avLst/>
        </a:prstGeom>
        <a:solidFill>
          <a:schemeClr val="tx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United Mine Workers v. Gibbs</a:t>
          </a:r>
          <a:endParaRPr lang="en-US" sz="2900" i="1" kern="1200" dirty="0"/>
        </a:p>
      </dsp:txBody>
      <dsp:txXfrm>
        <a:off x="3023541" y="4005240"/>
        <a:ext cx="2745528" cy="1647316"/>
      </dsp:txXfrm>
    </dsp:sp>
    <dsp:sp modelId="{C238DA04-015A-4F50-B957-E72AE4129AB2}">
      <dsp:nvSpPr>
        <dsp:cNvPr id="0" name=""/>
        <dsp:cNvSpPr/>
      </dsp:nvSpPr>
      <dsp:spPr>
        <a:xfrm>
          <a:off x="6043622" y="4005240"/>
          <a:ext cx="2745528" cy="1647316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>
              <a:solidFill>
                <a:schemeClr val="tx1"/>
              </a:solidFill>
            </a:rPr>
            <a:t>Atlantic Marine Constr. Co. v. U.S. Dist. Ct.</a:t>
          </a:r>
          <a:endParaRPr lang="en-US" sz="2900" i="1" kern="1200" dirty="0">
            <a:solidFill>
              <a:schemeClr val="tx1"/>
            </a:solidFill>
          </a:endParaRPr>
        </a:p>
      </dsp:txBody>
      <dsp:txXfrm>
        <a:off x="6043622" y="4005240"/>
        <a:ext cx="2745528" cy="1647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826BE-2614-724F-B9F7-129C8F89976B}">
      <dsp:nvSpPr>
        <dsp:cNvPr id="0" name=""/>
        <dsp:cNvSpPr/>
      </dsp:nvSpPr>
      <dsp:spPr>
        <a:xfrm>
          <a:off x="7761" y="796592"/>
          <a:ext cx="3566591" cy="178329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rgbClr val="F1E5A7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1E5A7"/>
              </a:solidFill>
              <a:latin typeface="Source Sans Pro"/>
              <a:cs typeface="Source Sans Pro"/>
            </a:rPr>
            <a:t>YES</a:t>
          </a:r>
          <a:endParaRPr lang="en-US" sz="4400" kern="1200" dirty="0">
            <a:solidFill>
              <a:srgbClr val="F1E5A7"/>
            </a:solidFill>
            <a:latin typeface="Source Sans Pro"/>
            <a:cs typeface="Source Sans Pro"/>
          </a:endParaRPr>
        </a:p>
      </dsp:txBody>
      <dsp:txXfrm>
        <a:off x="59992" y="848823"/>
        <a:ext cx="3462129" cy="1678833"/>
      </dsp:txXfrm>
    </dsp:sp>
    <dsp:sp modelId="{A6D44911-8CAB-E142-94A0-E297A1B25458}">
      <dsp:nvSpPr>
        <dsp:cNvPr id="0" name=""/>
        <dsp:cNvSpPr/>
      </dsp:nvSpPr>
      <dsp:spPr>
        <a:xfrm>
          <a:off x="47079" y="2579888"/>
          <a:ext cx="317341" cy="1910792"/>
        </a:xfrm>
        <a:custGeom>
          <a:avLst/>
          <a:gdLst/>
          <a:ahLst/>
          <a:cxnLst/>
          <a:rect l="0" t="0" r="0" b="0"/>
          <a:pathLst>
            <a:path>
              <a:moveTo>
                <a:pt x="317341" y="0"/>
              </a:moveTo>
              <a:lnTo>
                <a:pt x="0" y="19107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F9537-F595-D44B-AF37-6DDA93526EE7}">
      <dsp:nvSpPr>
        <dsp:cNvPr id="0" name=""/>
        <dsp:cNvSpPr/>
      </dsp:nvSpPr>
      <dsp:spPr>
        <a:xfrm>
          <a:off x="47079" y="3025712"/>
          <a:ext cx="5209763" cy="292993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882B"/>
              </a:solidFill>
              <a:latin typeface="Source Sans Pro"/>
              <a:cs typeface="Source Sans Pro"/>
            </a:rPr>
            <a:t>Planned Parenthood v. Center for Med. Progress (9</a:t>
          </a:r>
          <a:r>
            <a:rPr lang="en-US" sz="2800" b="1" kern="1200" baseline="30000" dirty="0" smtClean="0">
              <a:solidFill>
                <a:srgbClr val="00882B"/>
              </a:solidFill>
              <a:latin typeface="Source Sans Pro"/>
              <a:cs typeface="Source Sans Pro"/>
            </a:rPr>
            <a:t>th</a:t>
          </a:r>
          <a:r>
            <a:rPr lang="en-US" sz="2800" b="1" kern="1200" dirty="0" smtClean="0">
              <a:solidFill>
                <a:srgbClr val="00882B"/>
              </a:solidFill>
              <a:latin typeface="Source Sans Pro"/>
              <a:cs typeface="Source Sans Pro"/>
            </a:rPr>
            <a:t> Cir. 2018); Godin v. </a:t>
          </a:r>
          <a:r>
            <a:rPr lang="en-US" sz="2800" b="1" kern="1200" dirty="0" err="1" smtClean="0">
              <a:solidFill>
                <a:srgbClr val="00882B"/>
              </a:solidFill>
              <a:latin typeface="Source Sans Pro"/>
              <a:cs typeface="Source Sans Pro"/>
            </a:rPr>
            <a:t>Schencks</a:t>
          </a:r>
          <a:r>
            <a:rPr lang="en-US" sz="2800" b="1" kern="1200" dirty="0" smtClean="0">
              <a:solidFill>
                <a:srgbClr val="00882B"/>
              </a:solidFill>
              <a:latin typeface="Source Sans Pro"/>
              <a:cs typeface="Source Sans Pro"/>
            </a:rPr>
            <a:t> (1</a:t>
          </a:r>
          <a:r>
            <a:rPr lang="en-US" sz="2800" b="1" kern="1200" baseline="30000" dirty="0" smtClean="0">
              <a:solidFill>
                <a:srgbClr val="00882B"/>
              </a:solidFill>
              <a:latin typeface="Source Sans Pro"/>
              <a:cs typeface="Source Sans Pro"/>
            </a:rPr>
            <a:t>st</a:t>
          </a:r>
          <a:r>
            <a:rPr lang="en-US" sz="2800" b="1" kern="1200" dirty="0" smtClean="0">
              <a:solidFill>
                <a:srgbClr val="00882B"/>
              </a:solidFill>
              <a:latin typeface="Source Sans Pro"/>
              <a:cs typeface="Source Sans Pro"/>
            </a:rPr>
            <a:t> Cir. 2010) 629 F.3d 79</a:t>
          </a:r>
          <a:endParaRPr lang="en-US" sz="2800" b="1" kern="1200" dirty="0">
            <a:solidFill>
              <a:schemeClr val="accent2"/>
            </a:solidFill>
            <a:latin typeface="Source Sans Pro"/>
            <a:cs typeface="Source Sans Pro"/>
          </a:endParaRPr>
        </a:p>
      </dsp:txBody>
      <dsp:txXfrm>
        <a:off x="132894" y="3111527"/>
        <a:ext cx="5038133" cy="2758307"/>
      </dsp:txXfrm>
    </dsp:sp>
    <dsp:sp modelId="{B120C75A-CBF1-124C-AB83-ADB1F340EB90}">
      <dsp:nvSpPr>
        <dsp:cNvPr id="0" name=""/>
        <dsp:cNvSpPr/>
      </dsp:nvSpPr>
      <dsp:spPr>
        <a:xfrm>
          <a:off x="6083963" y="796592"/>
          <a:ext cx="3692634" cy="178329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rgbClr val="F1E5A7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1E5A7"/>
              </a:solidFill>
              <a:latin typeface="Source Sans Pro"/>
              <a:cs typeface="Source Sans Pro"/>
            </a:rPr>
            <a:t>NO</a:t>
          </a:r>
          <a:endParaRPr lang="en-US" sz="4400" kern="1200" dirty="0">
            <a:solidFill>
              <a:srgbClr val="F1E5A7"/>
            </a:solidFill>
            <a:latin typeface="Source Sans Pro"/>
            <a:cs typeface="Source Sans Pro"/>
          </a:endParaRPr>
        </a:p>
      </dsp:txBody>
      <dsp:txXfrm>
        <a:off x="6136194" y="848823"/>
        <a:ext cx="3588172" cy="1678833"/>
      </dsp:txXfrm>
    </dsp:sp>
    <dsp:sp modelId="{7C39A1F3-B9FE-FA4F-B08C-36F10F59D276}">
      <dsp:nvSpPr>
        <dsp:cNvPr id="0" name=""/>
        <dsp:cNvSpPr/>
      </dsp:nvSpPr>
      <dsp:spPr>
        <a:xfrm>
          <a:off x="6453227" y="2579888"/>
          <a:ext cx="377024" cy="219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639"/>
              </a:lnTo>
              <a:lnTo>
                <a:pt x="377024" y="2194639"/>
              </a:lnTo>
            </a:path>
          </a:pathLst>
        </a:custGeom>
        <a:noFill/>
        <a:ln w="9525" cap="flat" cmpd="sng" algn="ctr">
          <a:solidFill>
            <a:srgbClr val="F1E5A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9F76A-8CAF-B448-9762-A30757057BBE}">
      <dsp:nvSpPr>
        <dsp:cNvPr id="0" name=""/>
        <dsp:cNvSpPr/>
      </dsp:nvSpPr>
      <dsp:spPr>
        <a:xfrm>
          <a:off x="6830252" y="2977563"/>
          <a:ext cx="5895147" cy="359392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 smtClean="0">
              <a:solidFill>
                <a:schemeClr val="tx1"/>
              </a:solidFill>
              <a:latin typeface="Source Sans Pro"/>
              <a:cs typeface="Source Sans Pro"/>
            </a:rPr>
            <a:t>Klocke</a:t>
          </a:r>
          <a:r>
            <a:rPr lang="en-US" sz="2800" b="1" i="1" kern="1200" dirty="0" smtClean="0">
              <a:solidFill>
                <a:schemeClr val="tx1"/>
              </a:solidFill>
              <a:latin typeface="Source Sans Pro"/>
              <a:cs typeface="Source Sans Pro"/>
            </a:rPr>
            <a:t> v. Watson </a:t>
          </a:r>
          <a:r>
            <a:rPr lang="en-US" sz="2800" b="1" i="0" kern="1200" dirty="0" smtClean="0">
              <a:solidFill>
                <a:schemeClr val="tx1"/>
              </a:solidFill>
              <a:latin typeface="Source Sans Pro"/>
              <a:cs typeface="Source Sans Pro"/>
            </a:rPr>
            <a:t>(5</a:t>
          </a:r>
          <a:r>
            <a:rPr lang="en-US" sz="2800" b="1" i="0" kern="1200" baseline="30000" dirty="0" smtClean="0">
              <a:solidFill>
                <a:schemeClr val="tx1"/>
              </a:solidFill>
              <a:latin typeface="Source Sans Pro"/>
              <a:cs typeface="Source Sans Pro"/>
            </a:rPr>
            <a:t>th</a:t>
          </a:r>
          <a:r>
            <a:rPr lang="en-US" sz="2800" b="1" i="0" kern="1200" dirty="0" smtClean="0">
              <a:solidFill>
                <a:schemeClr val="tx1"/>
              </a:solidFill>
              <a:latin typeface="Source Sans Pro"/>
              <a:cs typeface="Source Sans Pro"/>
            </a:rPr>
            <a:t> Cir. 8/29/19);</a:t>
          </a:r>
          <a:r>
            <a:rPr lang="en-US" sz="2800" b="1" i="1" kern="1200" dirty="0" smtClean="0">
              <a:solidFill>
                <a:schemeClr val="tx1"/>
              </a:solidFill>
              <a:latin typeface="Source Sans Pro"/>
              <a:cs typeface="Source Sans Pro"/>
            </a:rPr>
            <a:t> Abbas v. Foreign Policy Group </a:t>
          </a:r>
          <a:r>
            <a:rPr lang="en-US" sz="28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(D.C. Cir. 2015) 783 F.3d 1328; </a:t>
          </a:r>
          <a:r>
            <a:rPr lang="en-US" sz="2800" b="1" i="1" kern="1200" dirty="0" smtClean="0">
              <a:solidFill>
                <a:schemeClr val="tx1"/>
              </a:solidFill>
              <a:latin typeface="Source Sans Pro"/>
              <a:cs typeface="Source Sans Pro"/>
            </a:rPr>
            <a:t>Carbone v. CNN </a:t>
          </a:r>
          <a:r>
            <a:rPr lang="en-US" sz="2800" b="1" i="0" kern="1200" dirty="0" smtClean="0">
              <a:solidFill>
                <a:schemeClr val="tx1"/>
              </a:solidFill>
              <a:latin typeface="Source Sans Pro"/>
              <a:cs typeface="Source Sans Pro"/>
            </a:rPr>
            <a:t>(11</a:t>
          </a:r>
          <a:r>
            <a:rPr lang="en-US" sz="2800" b="1" i="0" kern="1200" baseline="30000" dirty="0" smtClean="0">
              <a:solidFill>
                <a:schemeClr val="tx1"/>
              </a:solidFill>
              <a:latin typeface="Source Sans Pro"/>
              <a:cs typeface="Source Sans Pro"/>
            </a:rPr>
            <a:t>th</a:t>
          </a:r>
          <a:r>
            <a:rPr lang="en-US" sz="2800" b="1" i="0" kern="1200" dirty="0" smtClean="0">
              <a:solidFill>
                <a:schemeClr val="tx1"/>
              </a:solidFill>
              <a:latin typeface="Source Sans Pro"/>
              <a:cs typeface="Source Sans Pro"/>
            </a:rPr>
            <a:t> Cir. 2018) 910 F.3d 1345; </a:t>
          </a:r>
          <a:r>
            <a:rPr lang="en-US" sz="2800" b="1" i="1" kern="1200" dirty="0" smtClean="0">
              <a:solidFill>
                <a:schemeClr val="tx1"/>
              </a:solidFill>
              <a:latin typeface="Source Sans Pro"/>
              <a:cs typeface="Source Sans Pro"/>
            </a:rPr>
            <a:t>Los Lobos Renewable Power v. </a:t>
          </a:r>
          <a:r>
            <a:rPr lang="en-US" sz="2800" b="1" i="1" kern="1200" dirty="0" err="1" smtClean="0">
              <a:solidFill>
                <a:schemeClr val="tx1"/>
              </a:solidFill>
              <a:latin typeface="Source Sans Pro"/>
              <a:cs typeface="Source Sans Pro"/>
            </a:rPr>
            <a:t>Americulture</a:t>
          </a:r>
          <a:r>
            <a:rPr lang="en-US" sz="2800" b="1" i="1" kern="1200" dirty="0" smtClean="0">
              <a:solidFill>
                <a:schemeClr val="tx1"/>
              </a:solidFill>
              <a:latin typeface="Source Sans Pro"/>
              <a:cs typeface="Source Sans Pro"/>
            </a:rPr>
            <a:t>,</a:t>
          </a:r>
          <a:r>
            <a:rPr lang="en-US" sz="28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 (10</a:t>
          </a:r>
          <a:r>
            <a:rPr lang="en-US" sz="2800" b="1" kern="1200" baseline="30000" dirty="0" smtClean="0">
              <a:solidFill>
                <a:schemeClr val="tx1"/>
              </a:solidFill>
              <a:latin typeface="Source Sans Pro"/>
              <a:cs typeface="Source Sans Pro"/>
            </a:rPr>
            <a:t>th</a:t>
          </a:r>
          <a:r>
            <a:rPr lang="en-US" sz="2800" b="1" kern="1200" dirty="0" smtClean="0">
              <a:solidFill>
                <a:schemeClr val="tx1"/>
              </a:solidFill>
              <a:latin typeface="Source Sans Pro"/>
              <a:cs typeface="Source Sans Pro"/>
            </a:rPr>
            <a:t> Cir. 2018) 885 F.3d 659</a:t>
          </a:r>
          <a:endParaRPr lang="en-US" sz="2800" b="1" kern="1200" dirty="0">
            <a:solidFill>
              <a:schemeClr val="tx1"/>
            </a:solidFill>
            <a:latin typeface="Source Sans Pro"/>
            <a:cs typeface="Source Sans Pro"/>
          </a:endParaRPr>
        </a:p>
      </dsp:txBody>
      <dsp:txXfrm>
        <a:off x="6935515" y="3082826"/>
        <a:ext cx="5684621" cy="33834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F4093-AF84-F44F-A372-C10F8787AFFB}">
      <dsp:nvSpPr>
        <dsp:cNvPr id="0" name=""/>
        <dsp:cNvSpPr/>
      </dsp:nvSpPr>
      <dsp:spPr>
        <a:xfrm>
          <a:off x="0" y="0"/>
          <a:ext cx="8316637" cy="260095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rgbClr val="FFFFFF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Source Sans Pro"/>
              <a:cs typeface="Source Sans Pro"/>
            </a:rPr>
            <a:t>Intention to influence substantive outcome manifest</a:t>
          </a:r>
          <a:endParaRPr lang="en-US" sz="4200" kern="1200" dirty="0">
            <a:latin typeface="Source Sans Pro"/>
            <a:cs typeface="Source Sans Pro"/>
          </a:endParaRPr>
        </a:p>
      </dsp:txBody>
      <dsp:txXfrm>
        <a:off x="76179" y="76179"/>
        <a:ext cx="5628343" cy="2448601"/>
      </dsp:txXfrm>
    </dsp:sp>
    <dsp:sp modelId="{69F8D61C-F5B4-A344-ACB5-FA908FD32870}">
      <dsp:nvSpPr>
        <dsp:cNvPr id="0" name=""/>
        <dsp:cNvSpPr/>
      </dsp:nvSpPr>
      <dsp:spPr>
        <a:xfrm>
          <a:off x="1467641" y="3178951"/>
          <a:ext cx="8316637" cy="260095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rgbClr val="FFFFFF"/>
          </a:solidFill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Source Sans Pro"/>
              <a:cs typeface="Source Sans Pro"/>
            </a:rPr>
            <a:t>Goal defeated if not applied in federal diversity suit</a:t>
          </a:r>
          <a:endParaRPr lang="en-US" sz="4200" kern="1200" dirty="0">
            <a:latin typeface="Source Sans Pro"/>
            <a:cs typeface="Source Sans Pro"/>
          </a:endParaRPr>
        </a:p>
      </dsp:txBody>
      <dsp:txXfrm>
        <a:off x="1543820" y="3255130"/>
        <a:ext cx="5006013" cy="2448601"/>
      </dsp:txXfrm>
    </dsp:sp>
    <dsp:sp modelId="{77FF532E-63C8-4045-B776-D91540CEBEE1}">
      <dsp:nvSpPr>
        <dsp:cNvPr id="0" name=""/>
        <dsp:cNvSpPr/>
      </dsp:nvSpPr>
      <dsp:spPr>
        <a:xfrm>
          <a:off x="6626013" y="2044643"/>
          <a:ext cx="1690623" cy="16906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7006403" y="2044643"/>
        <a:ext cx="929843" cy="12721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FB54A-AE6B-4E5D-AF69-008D14EB4E51}">
      <dsp:nvSpPr>
        <dsp:cNvPr id="0" name=""/>
        <dsp:cNvSpPr/>
      </dsp:nvSpPr>
      <dsp:spPr>
        <a:xfrm>
          <a:off x="3225437" y="0"/>
          <a:ext cx="4224313" cy="2925313"/>
        </a:xfrm>
        <a:prstGeom prst="trapezoid">
          <a:avLst>
            <a:gd name="adj" fmla="val 72203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Source Sans Pro"/>
            <a:cs typeface="Source Sans Pro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Source Sans Pro"/>
            <a:cs typeface="Source Sans Pro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  <a:latin typeface="Source Sans Pro"/>
              <a:cs typeface="Source Sans Pro"/>
            </a:rPr>
            <a:t>Merits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  <a:latin typeface="Source Sans Pro"/>
              <a:cs typeface="Source Sans Pro"/>
            </a:rPr>
            <a:t>Attack</a:t>
          </a:r>
        </a:p>
      </dsp:txBody>
      <dsp:txXfrm>
        <a:off x="3225437" y="0"/>
        <a:ext cx="4224313" cy="2925313"/>
      </dsp:txXfrm>
    </dsp:sp>
    <dsp:sp modelId="{C7D8C28F-6212-41D8-9EEE-CEE63E08BE20}">
      <dsp:nvSpPr>
        <dsp:cNvPr id="0" name=""/>
        <dsp:cNvSpPr/>
      </dsp:nvSpPr>
      <dsp:spPr>
        <a:xfrm>
          <a:off x="2150291" y="2925313"/>
          <a:ext cx="6374605" cy="1489065"/>
        </a:xfrm>
        <a:prstGeom prst="trapezoid">
          <a:avLst>
            <a:gd name="adj" fmla="val 72203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>
              <a:solidFill>
                <a:schemeClr val="bg1"/>
              </a:solidFill>
              <a:latin typeface="Source Sans Pro"/>
              <a:cs typeface="Source Sans Pro"/>
            </a:rPr>
            <a:t>Venue</a:t>
          </a:r>
        </a:p>
      </dsp:txBody>
      <dsp:txXfrm>
        <a:off x="3265847" y="2925313"/>
        <a:ext cx="4143493" cy="1489065"/>
      </dsp:txXfrm>
    </dsp:sp>
    <dsp:sp modelId="{913313CA-4B13-4C60-9087-B00A8745C3EE}">
      <dsp:nvSpPr>
        <dsp:cNvPr id="0" name=""/>
        <dsp:cNvSpPr/>
      </dsp:nvSpPr>
      <dsp:spPr>
        <a:xfrm>
          <a:off x="1075145" y="4414378"/>
          <a:ext cx="8524897" cy="1489065"/>
        </a:xfrm>
        <a:prstGeom prst="trapezoid">
          <a:avLst>
            <a:gd name="adj" fmla="val 72203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  <a:latin typeface="Source Sans Pro"/>
              <a:cs typeface="Source Sans Pro"/>
            </a:rPr>
            <a:t>Personal </a:t>
          </a:r>
          <a:r>
            <a:rPr lang="en-US" sz="3600" b="1" kern="1200" dirty="0" err="1">
              <a:solidFill>
                <a:schemeClr val="bg1"/>
              </a:solidFill>
              <a:latin typeface="Source Sans Pro"/>
              <a:cs typeface="Source Sans Pro"/>
            </a:rPr>
            <a:t>Jx</a:t>
          </a:r>
          <a:endParaRPr lang="en-US" sz="3600" b="1" kern="1200" dirty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2567002" y="4414378"/>
        <a:ext cx="5541183" cy="1489065"/>
      </dsp:txXfrm>
    </dsp:sp>
    <dsp:sp modelId="{E4C64632-0807-41AF-BBB9-63C4162CE1B6}">
      <dsp:nvSpPr>
        <dsp:cNvPr id="0" name=""/>
        <dsp:cNvSpPr/>
      </dsp:nvSpPr>
      <dsp:spPr>
        <a:xfrm>
          <a:off x="0" y="5903443"/>
          <a:ext cx="10675189" cy="1489065"/>
        </a:xfrm>
        <a:prstGeom prst="trapezoid">
          <a:avLst>
            <a:gd name="adj" fmla="val 72203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  <a:latin typeface="Source Sans Pro"/>
              <a:cs typeface="Source Sans Pro"/>
            </a:rPr>
            <a:t>Subject Matter </a:t>
          </a:r>
          <a:r>
            <a:rPr lang="en-US" sz="3600" b="1" kern="1200" dirty="0" err="1">
              <a:solidFill>
                <a:schemeClr val="bg1"/>
              </a:solidFill>
              <a:latin typeface="Source Sans Pro"/>
              <a:cs typeface="Source Sans Pro"/>
            </a:rPr>
            <a:t>Jx</a:t>
          </a:r>
          <a:endParaRPr lang="en-US" sz="3600" b="1" kern="1200" dirty="0">
            <a:solidFill>
              <a:schemeClr val="bg1"/>
            </a:solidFill>
            <a:latin typeface="Source Sans Pro"/>
            <a:cs typeface="Source Sans Pro"/>
          </a:endParaRPr>
        </a:p>
      </dsp:txBody>
      <dsp:txXfrm>
        <a:off x="1868158" y="5903443"/>
        <a:ext cx="6938872" cy="14890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BF07D-504D-4430-A8E5-BE6021E6CCAE}">
      <dsp:nvSpPr>
        <dsp:cNvPr id="0" name=""/>
        <dsp:cNvSpPr/>
      </dsp:nvSpPr>
      <dsp:spPr>
        <a:xfrm>
          <a:off x="191388" y="0"/>
          <a:ext cx="3033867" cy="652892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Source Sans Pro"/>
            <a:cs typeface="Source Sans Pro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accent5">
                  <a:lumMod val="75000"/>
                </a:schemeClr>
              </a:solidFill>
              <a:latin typeface="Source Sans Pro"/>
              <a:cs typeface="Source Sans Pro"/>
            </a:rPr>
            <a:t>Front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accent5">
                  <a:lumMod val="75000"/>
                </a:schemeClr>
              </a:solidFill>
              <a:latin typeface="Source Sans Pro"/>
              <a:cs typeface="Source Sans Pro"/>
            </a:rPr>
            <a:t>Door</a:t>
          </a:r>
        </a:p>
      </dsp:txBody>
      <dsp:txXfrm>
        <a:off x="191388" y="2611571"/>
        <a:ext cx="3033867" cy="2611571"/>
      </dsp:txXfrm>
    </dsp:sp>
    <dsp:sp modelId="{45B34F31-040A-4A86-ADFF-6D0C9DEC6C2B}">
      <dsp:nvSpPr>
        <dsp:cNvPr id="0" name=""/>
        <dsp:cNvSpPr/>
      </dsp:nvSpPr>
      <dsp:spPr>
        <a:xfrm>
          <a:off x="462583" y="382126"/>
          <a:ext cx="2262403" cy="22883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61C0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7B544-C72F-4DCB-830A-795A3B30117D}">
      <dsp:nvSpPr>
        <dsp:cNvPr id="0" name=""/>
        <dsp:cNvSpPr/>
      </dsp:nvSpPr>
      <dsp:spPr>
        <a:xfrm>
          <a:off x="3202748" y="0"/>
          <a:ext cx="2871228" cy="65289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Source Sans Pro"/>
            <a:cs typeface="Source Sans Pro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accent3">
                  <a:lumMod val="40000"/>
                  <a:lumOff val="60000"/>
                </a:schemeClr>
              </a:solidFill>
              <a:latin typeface="Source Sans Pro"/>
              <a:cs typeface="Source Sans Pro"/>
            </a:rPr>
            <a:t>Visitors’ Door</a:t>
          </a:r>
        </a:p>
      </dsp:txBody>
      <dsp:txXfrm>
        <a:off x="3202748" y="2611571"/>
        <a:ext cx="2871228" cy="2611571"/>
      </dsp:txXfrm>
    </dsp:sp>
    <dsp:sp modelId="{A628C8E9-D48F-40A8-BB76-34C080A4AD61}">
      <dsp:nvSpPr>
        <dsp:cNvPr id="0" name=""/>
        <dsp:cNvSpPr/>
      </dsp:nvSpPr>
      <dsp:spPr>
        <a:xfrm>
          <a:off x="3461597" y="382126"/>
          <a:ext cx="2293797" cy="22441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30ABE-C284-40DF-9B2F-87965B9F1B7B}">
      <dsp:nvSpPr>
        <dsp:cNvPr id="0" name=""/>
        <dsp:cNvSpPr/>
      </dsp:nvSpPr>
      <dsp:spPr>
        <a:xfrm>
          <a:off x="6052585" y="0"/>
          <a:ext cx="2822296" cy="652892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Source Sans Pro"/>
            <a:cs typeface="Source Sans Pro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2">
                  <a:lumMod val="75000"/>
                </a:schemeClr>
              </a:solidFill>
              <a:latin typeface="Source Sans Pro"/>
              <a:cs typeface="Source Sans Pro"/>
            </a:rPr>
            <a:t>Back Door</a:t>
          </a:r>
        </a:p>
      </dsp:txBody>
      <dsp:txXfrm>
        <a:off x="6052585" y="2611571"/>
        <a:ext cx="2822296" cy="2611571"/>
      </dsp:txXfrm>
    </dsp:sp>
    <dsp:sp modelId="{8904D618-F362-4585-90C1-80DA521A5B90}">
      <dsp:nvSpPr>
        <dsp:cNvPr id="0" name=""/>
        <dsp:cNvSpPr/>
      </dsp:nvSpPr>
      <dsp:spPr>
        <a:xfrm>
          <a:off x="6306396" y="382126"/>
          <a:ext cx="2266120" cy="22441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BAD35-7D62-45BA-8899-A34A548CD587}">
      <dsp:nvSpPr>
        <dsp:cNvPr id="0" name=""/>
        <dsp:cNvSpPr/>
      </dsp:nvSpPr>
      <dsp:spPr>
        <a:xfrm>
          <a:off x="8804157" y="0"/>
          <a:ext cx="2759579" cy="652892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Source Sans Pro"/>
            <a:cs typeface="Source Sans Pro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accent5">
                  <a:lumMod val="75000"/>
                </a:schemeClr>
              </a:solidFill>
              <a:latin typeface="Source Sans Pro"/>
              <a:cs typeface="Source Sans Pro"/>
            </a:rPr>
            <a:t>Side Door</a:t>
          </a:r>
        </a:p>
      </dsp:txBody>
      <dsp:txXfrm>
        <a:off x="8804157" y="2611571"/>
        <a:ext cx="2759579" cy="2611571"/>
      </dsp:txXfrm>
    </dsp:sp>
    <dsp:sp modelId="{55E9C146-8F2E-454D-B558-25C36522406C}">
      <dsp:nvSpPr>
        <dsp:cNvPr id="0" name=""/>
        <dsp:cNvSpPr/>
      </dsp:nvSpPr>
      <dsp:spPr>
        <a:xfrm>
          <a:off x="9042778" y="356732"/>
          <a:ext cx="2242009" cy="224414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0A358-D2D8-4EDC-8328-1149E42CCA27}">
      <dsp:nvSpPr>
        <dsp:cNvPr id="0" name=""/>
        <dsp:cNvSpPr/>
      </dsp:nvSpPr>
      <dsp:spPr>
        <a:xfrm>
          <a:off x="469967" y="5223143"/>
          <a:ext cx="10809242" cy="979339"/>
        </a:xfrm>
        <a:prstGeom prst="leftRightArrow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8677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18"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034"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554"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072"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591"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107"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599628"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144" defTabSz="45703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81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88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F8E0E3E-2D4D-4C1B-A0B7-48AEA613BD8E}" type="slidenum">
              <a:rPr lang="en-US" altLang="en-US" smtClean="0">
                <a:latin typeface="Arial" pitchFamily="34" charset="0"/>
              </a:rPr>
              <a:pPr/>
              <a:t>53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78768B3B-6CC5-419F-9A32-8197CCEFD94E}" type="slidenum">
              <a:rPr lang="en-US" altLang="en-US" smtClean="0">
                <a:latin typeface="Arial" charset="0"/>
              </a:rPr>
              <a:pPr eaLnBrk="1" hangingPunct="1">
                <a:defRPr/>
              </a:pPr>
              <a:t>54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 Neu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5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33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/>
          <a:p>
            <a:fld id="{C14E1308-2F48-4EF2-A6B4-0514BB23896A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/>
          <a:p>
            <a:fld id="{63724683-9AAE-400C-969A-19979E4768BF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89730" tIns="44865" rIns="89730" bIns="44865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/>
          <a:p>
            <a:fld id="{40B10D1B-9E48-46A3-A257-0A1F93AA2E43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89730" tIns="44865" rIns="89730" bIns="448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2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 Neu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 Neu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 Neu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9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18" algn="ctr">
              <a:spcBef>
                <a:spcPts val="0"/>
              </a:spcBef>
              <a:buSzTx/>
              <a:buNone/>
              <a:defRPr sz="3100"/>
            </a:lvl2pPr>
            <a:lvl3pPr marL="0" indent="457034" algn="ctr">
              <a:spcBef>
                <a:spcPts val="0"/>
              </a:spcBef>
              <a:buSzTx/>
              <a:buNone/>
              <a:defRPr sz="3100"/>
            </a:lvl3pPr>
            <a:lvl4pPr marL="0" indent="685554" algn="ctr">
              <a:spcBef>
                <a:spcPts val="0"/>
              </a:spcBef>
              <a:buSzTx/>
              <a:buNone/>
              <a:defRPr sz="3100"/>
            </a:lvl4pPr>
            <a:lvl5pPr marL="0" indent="914072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240" y="395112"/>
            <a:ext cx="11704320" cy="8324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05" tIns="45702" rIns="91405" bIns="4570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05" tIns="45702" rIns="91405" bIns="4570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86621" y="9251951"/>
            <a:ext cx="418877" cy="38710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2BD3-976B-4670-91CB-78E1D7A9E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51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03719" y="9251951"/>
            <a:ext cx="384680" cy="379551"/>
          </a:xfrm>
        </p:spPr>
        <p:txBody>
          <a:bodyPr/>
          <a:lstStyle/>
          <a:p>
            <a:fld id="{B7849948-8E18-43E8-B868-7AAA2F8D7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03719" y="9251951"/>
            <a:ext cx="384680" cy="379551"/>
          </a:xfrm>
        </p:spPr>
        <p:txBody>
          <a:bodyPr/>
          <a:lstStyle/>
          <a:p>
            <a:fld id="{78C0DFCA-BD5F-493E-8F83-3267265F6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3719" y="9251951"/>
            <a:ext cx="384680" cy="379551"/>
          </a:xfrm>
        </p:spPr>
        <p:txBody>
          <a:bodyPr/>
          <a:lstStyle/>
          <a:p>
            <a:fld id="{037B6964-523C-4B29-BF97-F2D6B2662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9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18" algn="ctr">
              <a:spcBef>
                <a:spcPts val="0"/>
              </a:spcBef>
              <a:buSzTx/>
              <a:buNone/>
              <a:defRPr sz="3100"/>
            </a:lvl2pPr>
            <a:lvl3pPr marL="0" indent="457034" algn="ctr">
              <a:spcBef>
                <a:spcPts val="0"/>
              </a:spcBef>
              <a:buSzTx/>
              <a:buNone/>
              <a:defRPr sz="3100"/>
            </a:lvl3pPr>
            <a:lvl4pPr marL="0" indent="685554" algn="ctr">
              <a:spcBef>
                <a:spcPts val="0"/>
              </a:spcBef>
              <a:buSzTx/>
              <a:buNone/>
              <a:defRPr sz="3100"/>
            </a:lvl4pPr>
            <a:lvl5pPr marL="0" indent="914072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8FF85-DB26-C948-B6CF-DFAEEAE7E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60" y="635001"/>
            <a:ext cx="9778999" cy="5918199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9" y="6718301"/>
            <a:ext cx="10464801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9" y="8191501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18" algn="ctr">
              <a:spcBef>
                <a:spcPts val="0"/>
              </a:spcBef>
              <a:buSzTx/>
              <a:buNone/>
              <a:defRPr sz="3100"/>
            </a:lvl2pPr>
            <a:lvl3pPr marL="0" indent="457034" algn="ctr">
              <a:spcBef>
                <a:spcPts val="0"/>
              </a:spcBef>
              <a:buSzTx/>
              <a:buNone/>
              <a:defRPr sz="3100"/>
            </a:lvl3pPr>
            <a:lvl4pPr marL="0" indent="685554" algn="ctr">
              <a:spcBef>
                <a:spcPts val="0"/>
              </a:spcBef>
              <a:buSzTx/>
              <a:buNone/>
              <a:defRPr sz="3100"/>
            </a:lvl4pPr>
            <a:lvl5pPr marL="0" indent="914072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6286621" y="9245599"/>
            <a:ext cx="418877" cy="387109"/>
          </a:xfrm>
        </p:spPr>
        <p:txBody>
          <a:bodyPr/>
          <a:lstStyle>
            <a:lvl1pPr>
              <a:defRPr/>
            </a:lvl1pPr>
          </a:lstStyle>
          <a:p>
            <a:fld id="{4E4FE88D-79C5-5C46-8626-B1FDBB623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6336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9" y="3225801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61577-A466-7148-AADF-3D42B3886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157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1" y="634999"/>
            <a:ext cx="5334000" cy="8229601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2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18" algn="ctr">
              <a:spcBef>
                <a:spcPts val="0"/>
              </a:spcBef>
              <a:buSzTx/>
              <a:buNone/>
              <a:defRPr sz="3100"/>
            </a:lvl2pPr>
            <a:lvl3pPr marL="0" indent="457034" algn="ctr">
              <a:spcBef>
                <a:spcPts val="0"/>
              </a:spcBef>
              <a:buSzTx/>
              <a:buNone/>
              <a:defRPr sz="3100"/>
            </a:lvl3pPr>
            <a:lvl4pPr marL="0" indent="685554" algn="ctr">
              <a:spcBef>
                <a:spcPts val="0"/>
              </a:spcBef>
              <a:buSzTx/>
              <a:buNone/>
              <a:defRPr sz="3100"/>
            </a:lvl4pPr>
            <a:lvl5pPr marL="0" indent="914072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B2924-EBB9-864F-80EF-7C07C4FF2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363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B2429-294E-EA4B-B967-EC0BA67A8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3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9" y="3225801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F7125-1DED-7E49-A0F5-DD60334B5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327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1" y="2603503"/>
            <a:ext cx="5334000" cy="62865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5334000" cy="6286500"/>
          </a:xfrm>
          <a:prstGeom prst="rect">
            <a:avLst/>
          </a:prstGeom>
        </p:spPr>
        <p:txBody>
          <a:bodyPr/>
          <a:lstStyle>
            <a:lvl1pPr marL="342779" indent="-342779">
              <a:spcBef>
                <a:spcPts val="3200"/>
              </a:spcBef>
              <a:defRPr sz="2800"/>
            </a:lvl1pPr>
            <a:lvl2pPr marL="685554" indent="-342779">
              <a:spcBef>
                <a:spcPts val="3200"/>
              </a:spcBef>
              <a:defRPr sz="2800"/>
            </a:lvl2pPr>
            <a:lvl3pPr marL="1028332" indent="-342779">
              <a:spcBef>
                <a:spcPts val="3200"/>
              </a:spcBef>
              <a:defRPr sz="2800"/>
            </a:lvl3pPr>
            <a:lvl4pPr marL="1371107" indent="-342779">
              <a:spcBef>
                <a:spcPts val="3200"/>
              </a:spcBef>
              <a:defRPr sz="2800"/>
            </a:lvl4pPr>
            <a:lvl5pPr marL="1713885" indent="-342779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5CDAB-295E-8B4C-B4DE-01FECAD04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74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1" y="1270009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9F87F-E4F4-0747-80E5-1E98DBD9B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983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1" y="5092701"/>
            <a:ext cx="5334000" cy="37719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9" y="889000"/>
            <a:ext cx="5334000" cy="37719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416FA-90A3-034C-ACD6-E712C3DAB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140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9" y="6362701"/>
            <a:ext cx="10464801" cy="47465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9" y="4263342"/>
            <a:ext cx="10464801" cy="6935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510F4-C3E1-6E47-B2BB-130F7FDBE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829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AAF38-344E-BC44-866F-48599C009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259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4FE3-F064-1346-BC34-2FC40775D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5429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50878" y="9040821"/>
            <a:ext cx="3033712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9999" tIns="65000" rIns="129999" bIns="65000" numCol="1" anchor="t" anchorCtr="0" compatLnSpc="1">
            <a:prstTxWarp prst="textNoShape">
              <a:avLst/>
            </a:prstTxWarp>
          </a:bodyPr>
          <a:lstStyle>
            <a:lvl1pPr algn="ctr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56CF4D-1C2C-8C4A-B78E-E8D90AF74607}" type="datetime1">
              <a:rPr lang="en-US" kern="12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10/16/2019</a:t>
            </a:fld>
            <a:endParaRPr lang="en-US" kern="1200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443422" y="9040821"/>
            <a:ext cx="41179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9999" tIns="65000" rIns="129999" bIns="65000" numCol="1" anchor="t" anchorCtr="0" compatLnSpc="1">
            <a:prstTxWarp prst="textNoShape">
              <a:avLst/>
            </a:prstTxWarp>
          </a:bodyPr>
          <a:lstStyle>
            <a:lvl1pPr algn="ctr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James M. Wagstaffe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623" y="9251951"/>
            <a:ext cx="418877" cy="387109"/>
          </a:xfrm>
        </p:spPr>
        <p:txBody>
          <a:bodyPr/>
          <a:lstStyle>
            <a:lvl1pPr>
              <a:defRPr/>
            </a:lvl1pPr>
          </a:lstStyle>
          <a:p>
            <a:fld id="{C3A19D77-2B50-EC40-8CE0-F6411B054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247"/>
      </p:ext>
    </p:extLst>
  </p:cSld>
  <p:clrMapOvr>
    <a:masterClrMapping/>
  </p:clrMapOvr>
  <p:transition spd="med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50878" y="9040821"/>
            <a:ext cx="3033712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9999" tIns="65000" rIns="129999" bIns="65000" numCol="1" anchor="t" anchorCtr="0" compatLnSpc="1">
            <a:prstTxWarp prst="textNoShape">
              <a:avLst/>
            </a:prstTxWarp>
          </a:bodyPr>
          <a:lstStyle>
            <a:lvl1pPr algn="ctr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45DC6B-C386-874C-9C20-DC8C3BFE83DA}" type="datetime1">
              <a:rPr lang="en-US" kern="12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10/16/2019</a:t>
            </a:fld>
            <a:endParaRPr lang="en-US" kern="1200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443422" y="9040821"/>
            <a:ext cx="41179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9999" tIns="65000" rIns="129999" bIns="65000" numCol="1" anchor="t" anchorCtr="0" compatLnSpc="1">
            <a:prstTxWarp prst="textNoShape">
              <a:avLst/>
            </a:prstTxWarp>
          </a:bodyPr>
          <a:lstStyle>
            <a:lvl1pPr algn="ctr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James M. Wagstaffe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623" y="9251951"/>
            <a:ext cx="418877" cy="387109"/>
          </a:xfrm>
        </p:spPr>
        <p:txBody>
          <a:bodyPr/>
          <a:lstStyle>
            <a:lvl1pPr>
              <a:defRPr/>
            </a:lvl1pPr>
          </a:lstStyle>
          <a:p>
            <a:fld id="{3877C197-1C1E-FD4D-9A79-44E09F81E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9616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1" y="634999"/>
            <a:ext cx="5334000" cy="8229601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2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18" algn="ctr">
              <a:spcBef>
                <a:spcPts val="0"/>
              </a:spcBef>
              <a:buSzTx/>
              <a:buNone/>
              <a:defRPr sz="3100"/>
            </a:lvl2pPr>
            <a:lvl3pPr marL="0" indent="457034" algn="ctr">
              <a:spcBef>
                <a:spcPts val="0"/>
              </a:spcBef>
              <a:buSzTx/>
              <a:buNone/>
              <a:defRPr sz="3100"/>
            </a:lvl3pPr>
            <a:lvl4pPr marL="0" indent="685554" algn="ctr">
              <a:spcBef>
                <a:spcPts val="0"/>
              </a:spcBef>
              <a:buSzTx/>
              <a:buNone/>
              <a:defRPr sz="3100"/>
            </a:lvl4pPr>
            <a:lvl5pPr marL="0" indent="914072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1" y="2603503"/>
            <a:ext cx="5334000" cy="62865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5334000" cy="6286500"/>
          </a:xfrm>
          <a:prstGeom prst="rect">
            <a:avLst/>
          </a:prstGeom>
        </p:spPr>
        <p:txBody>
          <a:bodyPr/>
          <a:lstStyle>
            <a:lvl1pPr marL="342779" indent="-342779">
              <a:spcBef>
                <a:spcPts val="3200"/>
              </a:spcBef>
              <a:defRPr sz="2800"/>
            </a:lvl1pPr>
            <a:lvl2pPr marL="685554" indent="-342779">
              <a:spcBef>
                <a:spcPts val="3200"/>
              </a:spcBef>
              <a:defRPr sz="2800"/>
            </a:lvl2pPr>
            <a:lvl3pPr marL="1028332" indent="-342779">
              <a:spcBef>
                <a:spcPts val="3200"/>
              </a:spcBef>
              <a:defRPr sz="2800"/>
            </a:lvl3pPr>
            <a:lvl4pPr marL="1371107" indent="-342779">
              <a:spcBef>
                <a:spcPts val="3200"/>
              </a:spcBef>
              <a:defRPr sz="2800"/>
            </a:lvl4pPr>
            <a:lvl5pPr marL="1713885" indent="-342779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1" y="1270009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1" y="5092701"/>
            <a:ext cx="5334000" cy="37719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9" y="889000"/>
            <a:ext cx="5334000" cy="37719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05" tIns="45702" rIns="91405" bIns="45702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9" y="6362701"/>
            <a:ext cx="10464801" cy="47465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9" y="4263342"/>
            <a:ext cx="10464801" cy="6935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1" y="444502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1" y="2603503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86621" y="9251951"/>
            <a:ext cx="418877" cy="387109"/>
          </a:xfrm>
          <a:prstGeom prst="rect">
            <a:avLst/>
          </a:prstGeom>
          <a:ln w="12700">
            <a:miter lim="400000"/>
          </a:ln>
        </p:spPr>
        <p:txBody>
          <a:bodyPr wrap="none" lIns="50780" tIns="50780" rIns="50780" bIns="5078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97" r:id="rId12"/>
    <p:sldLayoutId id="2147483698" r:id="rId13"/>
    <p:sldLayoutId id="2147483699" r:id="rId14"/>
  </p:sldLayoutIdLst>
  <p:transition spd="med"/>
  <p:txStyles>
    <p:titleStyle>
      <a:lvl1pPr marL="0" marR="0" indent="0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18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03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55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072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591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107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628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14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341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8682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022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7363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1704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6045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0386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4726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99067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18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03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55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072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591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107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628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14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1" y="444502"/>
            <a:ext cx="1109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50780" tIns="50780" rIns="50780" bIns="507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1" y="2603503"/>
            <a:ext cx="110998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50780" tIns="50780" rIns="50780" bIns="507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Body Level One</a:t>
            </a:r>
          </a:p>
          <a:p>
            <a:pPr lvl="1"/>
            <a:r>
              <a:rPr lang="en-US">
                <a:sym typeface="Helvetica Light" charset="0"/>
              </a:rPr>
              <a:t>Body Level Two</a:t>
            </a:r>
          </a:p>
          <a:p>
            <a:pPr lvl="2"/>
            <a:r>
              <a:rPr lang="en-US">
                <a:sym typeface="Helvetica Light" charset="0"/>
              </a:rPr>
              <a:t>Body Level Three</a:t>
            </a:r>
          </a:p>
          <a:p>
            <a:pPr lvl="3"/>
            <a:r>
              <a:rPr lang="en-US">
                <a:sym typeface="Helvetica Light" charset="0"/>
              </a:rPr>
              <a:t>Body Level Four</a:t>
            </a:r>
          </a:p>
          <a:p>
            <a:pPr lvl="4"/>
            <a:r>
              <a:rPr lang="en-US">
                <a:sym typeface="Helvetica Light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286621" y="9251951"/>
            <a:ext cx="418877" cy="38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50780" tIns="50780" rIns="50780" bIns="50780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A14D75-B758-5B4A-9352-A940B68EEA74}" type="slidenum">
              <a:rPr lang="en-US" kern="12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 spd="med"/>
  <p:txStyles>
    <p:titleStyle>
      <a:lvl1pPr algn="ctr" defTabSz="58399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algn="ctr" defTabSz="58399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2pPr>
      <a:lvl3pPr algn="ctr" defTabSz="58399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3pPr>
      <a:lvl4pPr algn="ctr" defTabSz="58399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4pPr>
      <a:lvl5pPr algn="ctr" defTabSz="58399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5pPr>
      <a:lvl6pPr marL="0" marR="0" indent="1142591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107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628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14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341" indent="-444341" algn="l" defTabSz="583991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marL="888682" indent="-444341" algn="l" defTabSz="583991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333022" indent="-444341" algn="l" defTabSz="583991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777363" indent="-444341" algn="l" defTabSz="583991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2221704" indent="-444341" algn="l" defTabSz="583991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666045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0386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4726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99067" marR="0" indent="-444341" algn="l" defTabSz="58399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18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03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55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072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591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107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628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144" algn="ctr" defTabSz="5839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13" Type="http://schemas.microsoft.com/office/2007/relationships/diagramDrawing" Target="../diagrams/drawing3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32.xml"/><Relationship Id="rId12" Type="http://schemas.openxmlformats.org/officeDocument/2006/relationships/diagramColors" Target="../diagrams/colors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2.xml"/><Relationship Id="rId11" Type="http://schemas.openxmlformats.org/officeDocument/2006/relationships/diagramQuickStyle" Target="../diagrams/quickStyle33.xml"/><Relationship Id="rId5" Type="http://schemas.openxmlformats.org/officeDocument/2006/relationships/diagramLayout" Target="../diagrams/layout32.xml"/><Relationship Id="rId10" Type="http://schemas.openxmlformats.org/officeDocument/2006/relationships/diagramLayout" Target="../diagrams/layout33.xml"/><Relationship Id="rId4" Type="http://schemas.openxmlformats.org/officeDocument/2006/relationships/diagramData" Target="../diagrams/data32.xml"/><Relationship Id="rId9" Type="http://schemas.openxmlformats.org/officeDocument/2006/relationships/diagramData" Target="../diagrams/data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openxmlformats.org/officeDocument/2006/relationships/image" Target="../media/image1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7.png"/><Relationship Id="rId9" Type="http://schemas.microsoft.com/office/2007/relationships/diagramDrawing" Target="../diagrams/drawing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4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Relationship Id="rId9" Type="http://schemas.openxmlformats.org/officeDocument/2006/relationships/image" Target="../media/image3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7.png"/><Relationship Id="rId9" Type="http://schemas.microsoft.com/office/2007/relationships/diagramDrawing" Target="../diagrams/drawing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hape 124"/>
          <p:cNvSpPr>
            <a:spLocks noGrp="1"/>
          </p:cNvSpPr>
          <p:nvPr>
            <p:ph type="ctrTitle"/>
          </p:nvPr>
        </p:nvSpPr>
        <p:spPr>
          <a:xfrm>
            <a:off x="2514609" y="655321"/>
            <a:ext cx="10464801" cy="5951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7300" b="1" dirty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  <a:t/>
            </a:r>
            <a:br>
              <a:rPr lang="en-US" sz="7300" b="1" dirty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r>
              <a:rPr lang="en-US" sz="7300" b="1" dirty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  <a:t/>
            </a:r>
            <a:br>
              <a:rPr lang="en-US" sz="7300" b="1" dirty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r>
              <a:rPr lang="en-US" sz="7300" b="1" dirty="0" smtClean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  <a:t/>
            </a:r>
            <a:br>
              <a:rPr lang="en-US" sz="7300" b="1" dirty="0" smtClean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r>
              <a:rPr lang="en-US" sz="7300" b="1" dirty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  <a:t/>
            </a:r>
            <a:br>
              <a:rPr lang="en-US" sz="7300" b="1" dirty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r>
              <a:rPr lang="en-US" sz="7300" b="1" dirty="0" smtClean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  <a:t/>
            </a:r>
            <a:br>
              <a:rPr lang="en-US" sz="7300" b="1" dirty="0" smtClean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r>
              <a:rPr lang="en-US" sz="8800" b="1" dirty="0" smtClean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  <a:t>Federal Practice</a:t>
            </a:r>
            <a:r>
              <a:rPr lang="en-US" sz="7200" b="1" dirty="0">
                <a:solidFill>
                  <a:srgbClr val="FF0000"/>
                </a:solidFill>
              </a:rPr>
              <a:t>	</a:t>
            </a: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7200" b="1" dirty="0">
                <a:solidFill>
                  <a:srgbClr val="FF0000"/>
                </a:solidFill>
              </a:rPr>
              <a:t/>
            </a: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4400" b="1" i="1" dirty="0" smtClean="0">
                <a:solidFill>
                  <a:srgbClr val="002060"/>
                </a:solidFill>
              </a:rPr>
              <a:t>Finding the Ripcords</a:t>
            </a:r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300" b="1" dirty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  <a:t/>
            </a:r>
            <a:br>
              <a:rPr lang="en-US" sz="7300" b="1" dirty="0">
                <a:solidFill>
                  <a:srgbClr val="C82506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endParaRPr lang="en-US" sz="7300" b="1" dirty="0">
              <a:solidFill>
                <a:srgbClr val="C82506"/>
              </a:solidFill>
              <a:latin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5122" name="Shape 125"/>
          <p:cNvSpPr>
            <a:spLocks noGrp="1"/>
          </p:cNvSpPr>
          <p:nvPr>
            <p:ph type="subTitle" sz="quarter" idx="1"/>
          </p:nvPr>
        </p:nvSpPr>
        <p:spPr>
          <a:xfrm>
            <a:off x="1422401" y="4622809"/>
            <a:ext cx="11557001" cy="2819401"/>
          </a:xfrm>
        </p:spPr>
        <p:txBody>
          <a:bodyPr>
            <a:normAutofit fontScale="92500" lnSpcReduction="20000"/>
          </a:bodyPr>
          <a:lstStyle/>
          <a:p>
            <a:pPr defTabSz="466556">
              <a:spcBef>
                <a:spcPct val="0"/>
              </a:spcBef>
            </a:pPr>
            <a:endParaRPr lang="en-US" sz="4800" dirty="0">
              <a:solidFill>
                <a:srgbClr val="53585F"/>
              </a:solidFill>
              <a:latin typeface="Source Sans Pro Semibold" charset="0"/>
              <a:cs typeface="Source Sans Pro Semibold" charset="0"/>
              <a:sym typeface="Source Sans Pro Semibold" charset="0"/>
            </a:endParaRPr>
          </a:p>
          <a:p>
            <a:pPr defTabSz="466556">
              <a:spcBef>
                <a:spcPct val="0"/>
              </a:spcBef>
            </a:pPr>
            <a:r>
              <a:rPr lang="en-US" sz="4800" b="1" dirty="0" smtClean="0">
                <a:solidFill>
                  <a:schemeClr val="tx1"/>
                </a:solidFill>
                <a:latin typeface="Source Sans Pro Semibold" charset="0"/>
                <a:cs typeface="Source Sans Pro Semibold" charset="0"/>
                <a:sym typeface="Source Sans Pro Semibold" charset="0"/>
              </a:rPr>
              <a:t>October 15, 2019 – Southern District of California</a:t>
            </a:r>
          </a:p>
          <a:p>
            <a:pPr defTabSz="466556">
              <a:spcBef>
                <a:spcPct val="0"/>
              </a:spcBef>
            </a:pPr>
            <a:endParaRPr lang="en-US" sz="4800" dirty="0">
              <a:solidFill>
                <a:srgbClr val="53585F"/>
              </a:solidFill>
              <a:latin typeface="Source Sans Pro Semibold" charset="0"/>
              <a:cs typeface="Source Sans Pro Semibold" charset="0"/>
              <a:sym typeface="Source Sans Pro Semibold" charset="0"/>
            </a:endParaRPr>
          </a:p>
          <a:p>
            <a:pPr defTabSz="466556">
              <a:spcBef>
                <a:spcPct val="0"/>
              </a:spcBef>
            </a:pPr>
            <a:r>
              <a:rPr lang="en-US" sz="4800" dirty="0">
                <a:solidFill>
                  <a:srgbClr val="53585F"/>
                </a:solidFill>
                <a:latin typeface="Source Sans Pro Semibold" charset="0"/>
                <a:cs typeface="Source Sans Pro Semibold" charset="0"/>
                <a:sym typeface="Source Sans Pro Semibold" charset="0"/>
              </a:rPr>
              <a:t>        @</a:t>
            </a:r>
            <a:r>
              <a:rPr lang="en-US" sz="4800" dirty="0" err="1">
                <a:solidFill>
                  <a:srgbClr val="53585F"/>
                </a:solidFill>
                <a:latin typeface="Source Sans Pro Semibold" charset="0"/>
                <a:cs typeface="Source Sans Pro Semibold" charset="0"/>
                <a:sym typeface="Source Sans Pro Semibold" charset="0"/>
              </a:rPr>
              <a:t>JWagstaffeLxNx</a:t>
            </a:r>
            <a:endParaRPr lang="en-US" sz="4800" dirty="0">
              <a:solidFill>
                <a:srgbClr val="53585F"/>
              </a:solidFill>
              <a:latin typeface="Source Sans Pro Semibold" charset="0"/>
              <a:cs typeface="Source Sans Pro Semibold" charset="0"/>
              <a:sym typeface="Source Sans Pro Semibold" charset="0"/>
            </a:endParaRPr>
          </a:p>
        </p:txBody>
      </p:sp>
      <p:pic>
        <p:nvPicPr>
          <p:cNvPr id="5123" name="logo-vide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38916"/>
            <a:ext cx="30083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5" name="jim_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2996">
            <a:off x="-7698" y="1074414"/>
            <a:ext cx="3917951" cy="38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63" y="6461760"/>
            <a:ext cx="947238" cy="98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18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019807"/>
              </p:ext>
            </p:extLst>
          </p:nvPr>
        </p:nvGraphicFramePr>
        <p:xfrm>
          <a:off x="1436299" y="380218"/>
          <a:ext cx="10675189" cy="739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TWG watermark lt gray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6457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09612"/>
            <a:ext cx="13004800" cy="1602384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0" y="444500"/>
            <a:ext cx="13004799" cy="17326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300" dirty="0"/>
              <a:t>Four Doorways to Federal Court</a:t>
            </a:r>
            <a:endParaRPr sz="63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841039"/>
              </p:ext>
            </p:extLst>
          </p:nvPr>
        </p:nvGraphicFramePr>
        <p:xfrm>
          <a:off x="627810" y="2361081"/>
          <a:ext cx="11749177" cy="652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6828513" y="342900"/>
            <a:ext cx="5200650" cy="2324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8000" dirty="0"/>
              <a:t>FRONT DOOR</a:t>
            </a:r>
            <a:endParaRPr sz="8000"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6968887" y="2238975"/>
            <a:ext cx="5806579" cy="64732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Arising Under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4400" dirty="0"/>
          </a:p>
          <a:p>
            <a:pPr>
              <a:spcBef>
                <a:spcPts val="0"/>
              </a:spcBef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Federal Defense -- Not</a:t>
            </a:r>
            <a:endParaRPr sz="4400" dirty="0"/>
          </a:p>
        </p:txBody>
      </p:sp>
      <p:pic>
        <p:nvPicPr>
          <p:cNvPr id="151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MPj04327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244" y="533409"/>
            <a:ext cx="6205268" cy="834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914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1" y="228599"/>
            <a:ext cx="110998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000" dirty="0"/>
              <a:t>Quotation</a:t>
            </a:r>
            <a:endParaRPr sz="60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1" y="2260600"/>
            <a:ext cx="12039600" cy="614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8400" y="3327400"/>
            <a:ext cx="10883900" cy="434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sz="5500" dirty="0">
                <a:solidFill>
                  <a:schemeClr val="tx1"/>
                </a:solidFill>
                <a:latin typeface="Source Sans Pro" panose="020B0503030403020204" pitchFamily="34" charset="0"/>
                <a:cs typeface="Arial" pitchFamily="34" charset="0"/>
              </a:rPr>
              <a:t>“I like to ask people for directions in my own neighborhood and then I grade them.”</a:t>
            </a:r>
          </a:p>
          <a:p>
            <a:pPr algn="l" hangingPunct="1">
              <a:defRPr/>
            </a:pPr>
            <a:endParaRPr lang="en-US" sz="4800" dirty="0">
              <a:solidFill>
                <a:schemeClr val="tx1"/>
              </a:solidFill>
              <a:latin typeface="Source Sans Pro" panose="020B0503030403020204" pitchFamily="34" charset="0"/>
              <a:cs typeface="Arial" pitchFamily="34" charset="0"/>
            </a:endParaRPr>
          </a:p>
          <a:p>
            <a:pPr algn="l" hangingPunct="1">
              <a:defRPr/>
            </a:pPr>
            <a:r>
              <a:rPr lang="en-US" sz="4800" dirty="0">
                <a:solidFill>
                  <a:schemeClr val="tx1"/>
                </a:solidFill>
                <a:latin typeface="Source Sans Pro" panose="020B0503030403020204" pitchFamily="34" charset="0"/>
                <a:cs typeface="Arial" pitchFamily="34" charset="0"/>
              </a:rPr>
              <a:t>					            - Stephen Wright</a:t>
            </a:r>
          </a:p>
          <a:p>
            <a:pPr algn="l" hangingPunct="1">
              <a:defRPr/>
            </a:pPr>
            <a:endParaRPr lang="en-US" sz="4800" dirty="0">
              <a:solidFill>
                <a:schemeClr val="tx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61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62733260"/>
              </p:ext>
            </p:extLst>
          </p:nvPr>
        </p:nvGraphicFramePr>
        <p:xfrm>
          <a:off x="761999" y="775853"/>
          <a:ext cx="11493220" cy="765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631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7300" b="1" dirty="0">
                <a:latin typeface="Source Sans Pro"/>
                <a:cs typeface="Source Sans Pro"/>
              </a:rPr>
              <a:t>Grant</a:t>
            </a:r>
            <a:endParaRPr sz="7300" b="1" dirty="0">
              <a:latin typeface="Source Sans Pro"/>
              <a:cs typeface="Source Sans Pr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1800" y="2768600"/>
            <a:ext cx="12343656" cy="6325513"/>
          </a:xfrm>
        </p:spPr>
        <p:txBody>
          <a:bodyPr>
            <a:normAutofit/>
          </a:bodyPr>
          <a:lstStyle/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5000" dirty="0">
                <a:solidFill>
                  <a:schemeClr val="tx1"/>
                </a:solidFill>
              </a:rPr>
              <a:t>See Gunn v. Minton </a:t>
            </a:r>
            <a:r>
              <a:rPr lang="en-US" sz="5000" dirty="0" smtClean="0">
                <a:solidFill>
                  <a:schemeClr val="tx1"/>
                </a:solidFill>
              </a:rPr>
              <a:t>568 U.S. 251 </a:t>
            </a:r>
            <a:r>
              <a:rPr lang="en-US" sz="5000" dirty="0">
                <a:solidFill>
                  <a:schemeClr val="tx1"/>
                </a:solidFill>
              </a:rPr>
              <a:t>(2013)</a:t>
            </a: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5000" dirty="0">
                <a:solidFill>
                  <a:schemeClr val="tx1"/>
                </a:solidFill>
              </a:rPr>
              <a:t>Malpractice claim does not “arise under” federal law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2800" i="1" dirty="0">
                <a:solidFill>
                  <a:schemeClr val="tx1"/>
                </a:solidFill>
              </a:rPr>
              <a:t>See </a:t>
            </a:r>
            <a:r>
              <a:rPr lang="en-US" sz="2800" i="1" dirty="0" err="1">
                <a:solidFill>
                  <a:schemeClr val="tx1"/>
                </a:solidFill>
              </a:rPr>
              <a:t>Palkow</a:t>
            </a:r>
            <a:r>
              <a:rPr lang="en-US" sz="2800" i="1" dirty="0">
                <a:solidFill>
                  <a:schemeClr val="tx1"/>
                </a:solidFill>
              </a:rPr>
              <a:t> v. CSX </a:t>
            </a:r>
            <a:r>
              <a:rPr lang="en-US" sz="2800" i="1" dirty="0" smtClean="0">
                <a:solidFill>
                  <a:schemeClr val="tx1"/>
                </a:solidFill>
              </a:rPr>
              <a:t>Transp. </a:t>
            </a:r>
            <a:r>
              <a:rPr lang="en-US" sz="2800" i="1" dirty="0">
                <a:solidFill>
                  <a:schemeClr val="tx1"/>
                </a:solidFill>
              </a:rPr>
              <a:t>(6</a:t>
            </a:r>
            <a:r>
              <a:rPr lang="en-US" sz="2800" i="1" baseline="30000" dirty="0">
                <a:solidFill>
                  <a:schemeClr val="tx1"/>
                </a:solidFill>
              </a:rPr>
              <a:t>th</a:t>
            </a:r>
            <a:r>
              <a:rPr lang="en-US" sz="2800" i="1" dirty="0">
                <a:solidFill>
                  <a:schemeClr val="tx1"/>
                </a:solidFill>
              </a:rPr>
              <a:t> Cir. 2005) 431 F.3d </a:t>
            </a:r>
            <a:r>
              <a:rPr lang="en-US" sz="2800" i="1" dirty="0" smtClean="0">
                <a:solidFill>
                  <a:schemeClr val="tx1"/>
                </a:solidFill>
              </a:rPr>
              <a:t>543—</a:t>
            </a:r>
            <a:r>
              <a:rPr lang="en-US" sz="2800" dirty="0" smtClean="0">
                <a:solidFill>
                  <a:schemeClr val="tx1"/>
                </a:solidFill>
              </a:rPr>
              <a:t>no federal jurisdiction over state “perjury” statute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44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81" y="9094124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91707458"/>
              </p:ext>
            </p:extLst>
          </p:nvPr>
        </p:nvGraphicFramePr>
        <p:xfrm>
          <a:off x="761999" y="1544320"/>
          <a:ext cx="11493220" cy="78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444503"/>
            <a:ext cx="11099800" cy="988058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Arising Under </a:t>
            </a:r>
            <a:r>
              <a:rPr lang="en-US" sz="6000" b="1" i="1" dirty="0"/>
              <a:t>Jurisdiction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28" y="1882989"/>
            <a:ext cx="2573865" cy="1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2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81" y="9094124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7" tIns="50777" rIns="50777" bIns="5077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7300" b="1" dirty="0" smtClean="0">
                <a:latin typeface="Source Sans Pro"/>
                <a:cs typeface="Source Sans Pro"/>
              </a:rPr>
              <a:t>Grant</a:t>
            </a:r>
            <a:endParaRPr sz="7300" b="1" dirty="0">
              <a:latin typeface="Source Sans Pro"/>
              <a:cs typeface="Source Sans Pr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0572" y="2397760"/>
            <a:ext cx="12343656" cy="7711935"/>
          </a:xfrm>
        </p:spPr>
        <p:txBody>
          <a:bodyPr>
            <a:normAutofit/>
          </a:bodyPr>
          <a:lstStyle/>
          <a:p>
            <a:pPr marL="457011" indent="-45701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b="1" i="1" dirty="0">
                <a:solidFill>
                  <a:schemeClr val="tx1"/>
                </a:solidFill>
                <a:sym typeface="Source Sans Pro"/>
              </a:rPr>
              <a:t>Burrell v. Bayer Corp. </a:t>
            </a:r>
            <a:r>
              <a:rPr lang="en-US" sz="4000" b="1" dirty="0">
                <a:solidFill>
                  <a:schemeClr val="tx1"/>
                </a:solidFill>
                <a:sym typeface="Source Sans Pro"/>
              </a:rPr>
              <a:t>(4</a:t>
            </a:r>
            <a:r>
              <a:rPr lang="en-US" sz="4000" b="1" baseline="30000" dirty="0">
                <a:solidFill>
                  <a:schemeClr val="tx1"/>
                </a:solidFill>
                <a:sym typeface="Source Sans Pro"/>
              </a:rPr>
              <a:t>th</a:t>
            </a:r>
            <a:r>
              <a:rPr lang="en-US" sz="4000" b="1" dirty="0">
                <a:solidFill>
                  <a:schemeClr val="tx1"/>
                </a:solidFill>
                <a:sym typeface="Source Sans Pro"/>
              </a:rPr>
              <a:t> Cir. 2019) 918 F.3d 372</a:t>
            </a:r>
          </a:p>
          <a:p>
            <a:pPr marL="457011" indent="-45701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b="1" dirty="0">
                <a:solidFill>
                  <a:schemeClr val="tx1"/>
                </a:solidFill>
                <a:sym typeface="Source Sans Pro"/>
              </a:rPr>
              <a:t> N</a:t>
            </a:r>
            <a:r>
              <a:rPr lang="en-US" sz="4000" b="1" dirty="0">
                <a:solidFill>
                  <a:schemeClr val="tx1"/>
                </a:solidFill>
              </a:rPr>
              <a:t>o private right of action under federal statute and preemption only defensive  </a:t>
            </a:r>
            <a:r>
              <a:rPr lang="en-US" sz="4000" b="1" i="1" dirty="0"/>
              <a:t> </a:t>
            </a:r>
            <a:endParaRPr lang="en-US" sz="4000" b="1" i="1" dirty="0">
              <a:latin typeface="Arial" pitchFamily="34" charset="0"/>
            </a:endParaRPr>
          </a:p>
          <a:p>
            <a:pPr marL="457011" indent="-45701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b="1" dirty="0">
                <a:solidFill>
                  <a:schemeClr val="tx1"/>
                </a:solidFill>
              </a:rPr>
              <a:t>No </a:t>
            </a:r>
            <a:r>
              <a:rPr lang="en-US" sz="4000" b="1" i="1" dirty="0">
                <a:solidFill>
                  <a:schemeClr val="tx1"/>
                </a:solidFill>
              </a:rPr>
              <a:t>Grable </a:t>
            </a:r>
            <a:r>
              <a:rPr lang="en-US" sz="4000" b="1" dirty="0">
                <a:solidFill>
                  <a:schemeClr val="tx1"/>
                </a:solidFill>
              </a:rPr>
              <a:t>“substantial federal question”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2800" i="1" dirty="0" smtClean="0">
                <a:solidFill>
                  <a:schemeClr val="tx1"/>
                </a:solidFill>
                <a:sym typeface="Source Sans Pro"/>
              </a:rPr>
              <a:t>See also Miller v. Yellow Pages </a:t>
            </a:r>
            <a:r>
              <a:rPr lang="en-US" sz="2800" dirty="0" smtClean="0">
                <a:solidFill>
                  <a:schemeClr val="tx1"/>
                </a:solidFill>
                <a:sym typeface="Source Sans Pro"/>
              </a:rPr>
              <a:t>(S..D. Cal. May 23, 2018) (Hayes, J.)--no removal of California Rosenthal Fair Debt Collection Practices Act (Cal. Civ. Code § 1788) simply because complaint makes reference to FDCPA (15 U.S.C</a:t>
            </a:r>
            <a:r>
              <a:rPr lang="en-US" sz="2800" dirty="0">
                <a:solidFill>
                  <a:schemeClr val="tx1"/>
                </a:solidFill>
                <a:sym typeface="Source Sans Pro"/>
              </a:rPr>
              <a:t>. § </a:t>
            </a:r>
            <a:r>
              <a:rPr lang="en-US" sz="2800" dirty="0" smtClean="0">
                <a:solidFill>
                  <a:schemeClr val="tx1"/>
                </a:solidFill>
                <a:sym typeface="Source Sans Pro"/>
              </a:rPr>
              <a:t> 1692) and could have been brought under </a:t>
            </a:r>
            <a:r>
              <a:rPr lang="en-US" sz="2800" smtClean="0">
                <a:solidFill>
                  <a:schemeClr val="tx1"/>
                </a:solidFill>
                <a:sym typeface="Source Sans Pro"/>
              </a:rPr>
              <a:t>federal law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2800" dirty="0" smtClean="0">
              <a:solidFill>
                <a:schemeClr val="tx1"/>
              </a:solidFill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09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7234913" y="342900"/>
            <a:ext cx="5200650" cy="2324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8000" dirty="0"/>
              <a:t>VISITOR’S DOOR</a:t>
            </a:r>
            <a:endParaRPr sz="8000"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7234913" y="2870201"/>
            <a:ext cx="5540544" cy="584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Complete Diversity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Citizenship Rules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Amount in Controversy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4400" dirty="0"/>
          </a:p>
        </p:txBody>
      </p:sp>
      <p:pic>
        <p:nvPicPr>
          <p:cNvPr id="151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MPj01448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07" y="578707"/>
            <a:ext cx="6328806" cy="851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393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6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5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Filling Out the Line-up Card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4735514" cy="628650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Same state on    Both Sides</a:t>
            </a:r>
            <a:endParaRPr sz="4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5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" name="Shape 140"/>
          <p:cNvSpPr/>
          <p:nvPr/>
        </p:nvSpPr>
        <p:spPr>
          <a:xfrm>
            <a:off x="6981826" y="3922723"/>
            <a:ext cx="4992688" cy="342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140"/>
          <p:cNvSpPr/>
          <p:nvPr/>
        </p:nvSpPr>
        <p:spPr>
          <a:xfrm>
            <a:off x="6718310" y="1962299"/>
            <a:ext cx="5256213" cy="758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kern="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</a:t>
            </a:r>
            <a:r>
              <a:rPr lang="en-US" sz="5400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NY          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>
                <a:solidFill>
                  <a:srgbClr val="53585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kern="0" dirty="0">
              <a:solidFill>
                <a:srgbClr val="53585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8" name="Picture 2" descr="plain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11539"/>
          <a:stretch>
            <a:fillRect/>
          </a:stretch>
        </p:blipFill>
        <p:spPr bwMode="auto">
          <a:xfrm>
            <a:off x="952500" y="2834640"/>
            <a:ext cx="10680704" cy="5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2502" y="3998922"/>
            <a:ext cx="10680701" cy="1200329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348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132"/>
          <p:cNvSpPr>
            <a:spLocks noGrp="1"/>
          </p:cNvSpPr>
          <p:nvPr>
            <p:ph type="body" idx="1"/>
          </p:nvPr>
        </p:nvSpPr>
        <p:spPr>
          <a:xfrm>
            <a:off x="431800" y="2701925"/>
            <a:ext cx="12115799" cy="62865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     </a:t>
            </a:r>
          </a:p>
        </p:txBody>
      </p:sp>
      <p:pic>
        <p:nvPicPr>
          <p:cNvPr id="6149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Shape 130"/>
          <p:cNvSpPr/>
          <p:nvPr/>
        </p:nvSpPr>
        <p:spPr>
          <a:xfrm>
            <a:off x="0" y="254001"/>
            <a:ext cx="13004800" cy="15748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8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Resources</a:t>
            </a:r>
            <a:endParaRPr sz="80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0332133"/>
              </p:ext>
            </p:extLst>
          </p:nvPr>
        </p:nvGraphicFramePr>
        <p:xfrm>
          <a:off x="965200" y="2218619"/>
          <a:ext cx="11709399" cy="713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1815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6"/>
          <p:cNvSpPr>
            <a:spLocks noGrp="1"/>
          </p:cNvSpPr>
          <p:nvPr>
            <p:ph type="title"/>
          </p:nvPr>
        </p:nvSpPr>
        <p:spPr>
          <a:xfrm>
            <a:off x="228601" y="444501"/>
            <a:ext cx="12547600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Complete Diversity</a:t>
            </a:r>
            <a:endParaRPr lang="en-US" sz="6000" b="1" dirty="0">
              <a:solidFill>
                <a:srgbClr val="FFFFFF"/>
              </a:solidFill>
              <a:latin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4735514" cy="628650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Same state on    Both Sides</a:t>
            </a:r>
            <a:endParaRPr sz="4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5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" name="Shape 140"/>
          <p:cNvSpPr/>
          <p:nvPr/>
        </p:nvSpPr>
        <p:spPr>
          <a:xfrm>
            <a:off x="6981826" y="3922723"/>
            <a:ext cx="4992688" cy="342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" name="Picture 2" descr="plain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11539"/>
          <a:stretch>
            <a:fillRect/>
          </a:stretch>
        </p:blipFill>
        <p:spPr bwMode="auto">
          <a:xfrm>
            <a:off x="1955800" y="2603502"/>
            <a:ext cx="8661399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2502" y="3998914"/>
            <a:ext cx="10680701" cy="5632275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P-1  (CA)                      D-1   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(NY)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-2  </a:t>
            </a: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(CA)                      D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-2   (OH)</a:t>
            </a: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kern="0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28 U.S.C. Sec. 1441(a)                                                               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38071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6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73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Citizenship Rules 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4735514" cy="628650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Same state on    Both Sides</a:t>
            </a:r>
            <a:endParaRPr sz="4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5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" name="Shape 140"/>
          <p:cNvSpPr/>
          <p:nvPr/>
        </p:nvSpPr>
        <p:spPr>
          <a:xfrm>
            <a:off x="6981826" y="3922723"/>
            <a:ext cx="4992688" cy="342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2502" y="3998922"/>
            <a:ext cx="10680701" cy="1200329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769302"/>
              </p:ext>
            </p:extLst>
          </p:nvPr>
        </p:nvGraphicFramePr>
        <p:xfrm>
          <a:off x="1300480" y="2537742"/>
          <a:ext cx="1105408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7718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6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73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Individuals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4735514" cy="628650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Same state on    Both Sides</a:t>
            </a:r>
            <a:endParaRPr sz="4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5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" name="Shape 140"/>
          <p:cNvSpPr/>
          <p:nvPr/>
        </p:nvSpPr>
        <p:spPr>
          <a:xfrm>
            <a:off x="6981826" y="3922723"/>
            <a:ext cx="4992688" cy="342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2502" y="3998922"/>
            <a:ext cx="10680701" cy="1200329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7155273"/>
              </p:ext>
            </p:extLst>
          </p:nvPr>
        </p:nvGraphicFramePr>
        <p:xfrm>
          <a:off x="381001" y="1986843"/>
          <a:ext cx="12115800" cy="690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8393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474982"/>
            <a:ext cx="11099800" cy="1521458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FACTS TO CONSIDER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42142"/>
              </p:ext>
            </p:extLst>
          </p:nvPr>
        </p:nvGraphicFramePr>
        <p:xfrm>
          <a:off x="650240" y="2275841"/>
          <a:ext cx="11704320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658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6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73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Corporations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4735514" cy="628650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Same state on    Both Sides</a:t>
            </a:r>
            <a:endParaRPr sz="4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5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" name="Shape 140"/>
          <p:cNvSpPr/>
          <p:nvPr/>
        </p:nvSpPr>
        <p:spPr>
          <a:xfrm>
            <a:off x="6981826" y="3922723"/>
            <a:ext cx="4992688" cy="342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2502" y="3998922"/>
            <a:ext cx="10680701" cy="1200329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3313388"/>
              </p:ext>
            </p:extLst>
          </p:nvPr>
        </p:nvGraphicFramePr>
        <p:xfrm>
          <a:off x="190500" y="2002083"/>
          <a:ext cx="12623799" cy="690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4811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1" y="228599"/>
            <a:ext cx="110998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500" dirty="0"/>
              <a:t>Non-Corporate Entities</a:t>
            </a:r>
            <a:endParaRPr sz="65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67001"/>
            <a:ext cx="12039600" cy="347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613169"/>
              </p:ext>
            </p:extLst>
          </p:nvPr>
        </p:nvGraphicFramePr>
        <p:xfrm>
          <a:off x="736600" y="2381223"/>
          <a:ext cx="11836399" cy="671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895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70009" y="2430016"/>
            <a:ext cx="10464801" cy="68732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PLAINTIFF                          DEFENDANT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0998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500" dirty="0"/>
              <a:t>Diversity Drawing</a:t>
            </a:r>
            <a:endParaRPr sz="65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67001"/>
            <a:ext cx="12039600" cy="347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73388899"/>
              </p:ext>
            </p:extLst>
          </p:nvPr>
        </p:nvGraphicFramePr>
        <p:xfrm>
          <a:off x="6375409" y="1854199"/>
          <a:ext cx="6121399" cy="820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93738809"/>
              </p:ext>
            </p:extLst>
          </p:nvPr>
        </p:nvGraphicFramePr>
        <p:xfrm>
          <a:off x="-203200" y="2692401"/>
          <a:ext cx="6197601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97653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70009" y="2239516"/>
            <a:ext cx="10464801" cy="68732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PLAINTIFF                            DEFENDANT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5984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000" dirty="0"/>
              <a:t>Diversity Drawing – Change Facts</a:t>
            </a:r>
            <a:endParaRPr sz="60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67001"/>
            <a:ext cx="12039600" cy="347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95352907"/>
              </p:ext>
            </p:extLst>
          </p:nvPr>
        </p:nvGraphicFramePr>
        <p:xfrm>
          <a:off x="6375409" y="1854199"/>
          <a:ext cx="6121399" cy="820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01565957"/>
              </p:ext>
            </p:extLst>
          </p:nvPr>
        </p:nvGraphicFramePr>
        <p:xfrm>
          <a:off x="-203200" y="2692401"/>
          <a:ext cx="6197601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61060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6828513" y="342901"/>
            <a:ext cx="5200650" cy="1896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8000" dirty="0"/>
              <a:t>BACK DOOR</a:t>
            </a:r>
            <a:endParaRPr sz="8000"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6968887" y="2238975"/>
            <a:ext cx="5806579" cy="64732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Removal = Original Jurisdiction (Diversity &amp; Federal Question)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4400" dirty="0"/>
          </a:p>
          <a:p>
            <a:pPr>
              <a:spcBef>
                <a:spcPts val="0"/>
              </a:spcBef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Squeaky Procedures</a:t>
            </a:r>
            <a:endParaRPr sz="4400" dirty="0"/>
          </a:p>
        </p:txBody>
      </p:sp>
      <p:pic>
        <p:nvPicPr>
          <p:cNvPr id="151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MPj04327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440" y="342900"/>
            <a:ext cx="6253862" cy="905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253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1" y="228599"/>
            <a:ext cx="110998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500" dirty="0"/>
              <a:t>Removal Jurisdiction</a:t>
            </a:r>
            <a:endParaRPr sz="65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67001"/>
            <a:ext cx="12039600" cy="347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80789"/>
              </p:ext>
            </p:extLst>
          </p:nvPr>
        </p:nvGraphicFramePr>
        <p:xfrm>
          <a:off x="0" y="2174251"/>
          <a:ext cx="12679680" cy="702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6813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10258"/>
            <a:ext cx="13004800" cy="160076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94" tIns="50794" rIns="50794" bIns="50794" anchor="ctr"/>
          <a:lstStyle/>
          <a:p>
            <a:pPr defTabSz="584140"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1"/>
          <p:cNvSpPr>
            <a:spLocks noGrp="1"/>
          </p:cNvSpPr>
          <p:nvPr>
            <p:ph type="title"/>
          </p:nvPr>
        </p:nvSpPr>
        <p:spPr>
          <a:xfrm>
            <a:off x="419946" y="444783"/>
            <a:ext cx="12356820" cy="1731715"/>
          </a:xfrm>
        </p:spPr>
        <p:txBody>
          <a:bodyPr/>
          <a:lstStyle/>
          <a:p>
            <a:pPr eaLnBrk="1" hangingPunct="1"/>
            <a:r>
              <a:rPr lang="en-US" sz="65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State Claim in Federal Court </a:t>
            </a:r>
          </a:p>
        </p:txBody>
      </p:sp>
      <p:pic>
        <p:nvPicPr>
          <p:cNvPr id="15364" name="TWG watermark lt gra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18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6" name="Picture 1" descr="LexisNexis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" y="9094331"/>
            <a:ext cx="3458916" cy="5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3835529"/>
              </p:ext>
            </p:extLst>
          </p:nvPr>
        </p:nvGraphicFramePr>
        <p:xfrm>
          <a:off x="1247937" y="2676493"/>
          <a:ext cx="11034375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0416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6"/>
          <p:cNvSpPr>
            <a:spLocks noGrp="1"/>
          </p:cNvSpPr>
          <p:nvPr>
            <p:ph type="title"/>
          </p:nvPr>
        </p:nvSpPr>
        <p:spPr>
          <a:xfrm>
            <a:off x="228601" y="444501"/>
            <a:ext cx="12547600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Removal – Complete Diversity</a:t>
            </a:r>
            <a:endParaRPr lang="en-US" sz="6000" b="1" dirty="0">
              <a:solidFill>
                <a:srgbClr val="FFFFFF"/>
              </a:solidFill>
              <a:latin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4735514" cy="628650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Same state on    Both Sides</a:t>
            </a:r>
            <a:endParaRPr sz="4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5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" name="Shape 140"/>
          <p:cNvSpPr/>
          <p:nvPr/>
        </p:nvSpPr>
        <p:spPr>
          <a:xfrm>
            <a:off x="6981826" y="3922723"/>
            <a:ext cx="4992688" cy="342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" name="Picture 2" descr="plain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11539"/>
          <a:stretch>
            <a:fillRect/>
          </a:stretch>
        </p:blipFill>
        <p:spPr bwMode="auto">
          <a:xfrm>
            <a:off x="1955800" y="2603502"/>
            <a:ext cx="8661399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2502" y="3998914"/>
            <a:ext cx="10680701" cy="5632275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P-1  (CA)                      D-1   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(NY)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-2  </a:t>
            </a: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(CA)                      D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-2   (OH)</a:t>
            </a: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kern="0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28 U.S.C. Sec. 1441(a)                                                               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72861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6"/>
          <p:cNvSpPr>
            <a:spLocks noGrp="1"/>
          </p:cNvSpPr>
          <p:nvPr>
            <p:ph type="title"/>
          </p:nvPr>
        </p:nvSpPr>
        <p:spPr>
          <a:xfrm>
            <a:off x="228601" y="444501"/>
            <a:ext cx="12547600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Local Defendant – Removal Bar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4735514" cy="628650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Same state on    Both Sides</a:t>
            </a:r>
            <a:endParaRPr sz="4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5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" name="Shape 140"/>
          <p:cNvSpPr/>
          <p:nvPr/>
        </p:nvSpPr>
        <p:spPr>
          <a:xfrm>
            <a:off x="6981826" y="3922723"/>
            <a:ext cx="4992688" cy="342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" name="Picture 2" descr="plain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11539"/>
          <a:stretch>
            <a:fillRect/>
          </a:stretch>
        </p:blipFill>
        <p:spPr bwMode="auto">
          <a:xfrm>
            <a:off x="1955800" y="2603502"/>
            <a:ext cx="8661399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2502" y="3998914"/>
            <a:ext cx="10680701" cy="5632275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P-1  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(VA</a:t>
            </a: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                     D-1   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(NY)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-2  (VA</a:t>
            </a: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                     D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-2   (CA)</a:t>
            </a: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kern="0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28 U.S.C. Sec. 1441(</a:t>
            </a: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lang="en-US" b="1" kern="0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)(2)                                                               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00294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6"/>
          <p:cNvSpPr>
            <a:spLocks noGrp="1"/>
          </p:cNvSpPr>
          <p:nvPr>
            <p:ph type="title"/>
          </p:nvPr>
        </p:nvSpPr>
        <p:spPr>
          <a:xfrm>
            <a:off x="406409" y="444501"/>
            <a:ext cx="12090401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5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Sham Joinder – Delete Key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52500" y="2628900"/>
            <a:ext cx="4735514" cy="628650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Same state on    Both Sides</a:t>
            </a:r>
            <a:endParaRPr sz="4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5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0" name="Shape 140"/>
          <p:cNvSpPr/>
          <p:nvPr/>
        </p:nvSpPr>
        <p:spPr>
          <a:xfrm>
            <a:off x="6981826" y="3922723"/>
            <a:ext cx="4992688" cy="342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" name="Picture 2" descr="plain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11539"/>
          <a:stretch>
            <a:fillRect/>
          </a:stretch>
        </p:blipFill>
        <p:spPr bwMode="auto">
          <a:xfrm>
            <a:off x="1955800" y="2603502"/>
            <a:ext cx="8661399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2502" y="3973513"/>
            <a:ext cx="10680701" cy="6924936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P-1  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(CA)                      </a:t>
            </a: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D-1   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(NY)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-2  (CA)                      </a:t>
            </a:r>
            <a:r>
              <a:rPr lang="en-US" b="1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US" b="1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-2   (CA)</a:t>
            </a: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 smtClean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kern="0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2800" b="1" kern="0" dirty="0" smtClean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28 U.S.C. Sec. 1441; </a:t>
            </a:r>
            <a:r>
              <a:rPr lang="en-US" sz="2800" b="1" i="1" kern="0" dirty="0" err="1" smtClean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Grancare</a:t>
            </a:r>
            <a:r>
              <a:rPr lang="en-US" sz="2800" b="1" i="1" kern="0" dirty="0" smtClean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LLC v. Thrower</a:t>
            </a:r>
            <a:r>
              <a:rPr lang="en-US" sz="2800" b="1" kern="0" dirty="0" smtClean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(9</a:t>
            </a:r>
            <a:r>
              <a:rPr lang="en-US" sz="2800" b="1" kern="0" baseline="30000" dirty="0" smtClean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-US" sz="2800" b="1" kern="0" dirty="0" smtClean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Cir. </a:t>
            </a:r>
            <a:r>
              <a:rPr lang="en-US" sz="2800" b="1" dirty="0" smtClean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2018) 889 F.3d 543; </a:t>
            </a:r>
            <a:r>
              <a:rPr lang="en-US" sz="2800" b="1" i="1" dirty="0">
                <a:solidFill>
                  <a:srgbClr val="C00000"/>
                </a:solidFill>
              </a:rPr>
              <a:t>Ramirez v. Home Depot (SD CA 2018) (</a:t>
            </a:r>
            <a:r>
              <a:rPr lang="en-US" sz="2800" b="1" i="1" dirty="0" err="1">
                <a:solidFill>
                  <a:srgbClr val="C00000"/>
                </a:solidFill>
              </a:rPr>
              <a:t>Bericivengo</a:t>
            </a:r>
            <a:r>
              <a:rPr lang="en-US" sz="2800" b="1" i="1" dirty="0">
                <a:solidFill>
                  <a:srgbClr val="C00000"/>
                </a:solidFill>
              </a:rPr>
              <a:t>, J.)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b="1" kern="0" dirty="0" smtClean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                                  </a:t>
            </a:r>
          </a:p>
          <a:p>
            <a:pPr>
              <a:defRPr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" name="Picture 12" descr="n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4770120"/>
            <a:ext cx="2845175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25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6500" b="1" dirty="0">
                <a:latin typeface="Source Sans Pro"/>
                <a:cs typeface="Source Sans Pro"/>
              </a:rPr>
              <a:t>Removal Diversity Jurisdiction</a:t>
            </a:r>
            <a:endParaRPr sz="6500" b="1" dirty="0">
              <a:latin typeface="Source Sans Pro"/>
              <a:cs typeface="Source Sans Pr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1800" y="2565403"/>
            <a:ext cx="12343656" cy="6528713"/>
          </a:xfrm>
        </p:spPr>
        <p:txBody>
          <a:bodyPr>
            <a:normAutofit/>
          </a:bodyPr>
          <a:lstStyle/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dirty="0">
                <a:solidFill>
                  <a:schemeClr val="tx1"/>
                </a:solidFill>
              </a:rPr>
              <a:t>Action by LLC against Rhode Island D is removed to federal court with jurisdictional allegation: “P is a Delaware LLC with its principal place of business in New York”</a:t>
            </a: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dirty="0">
                <a:solidFill>
                  <a:schemeClr val="tx1"/>
                </a:solidFill>
              </a:rPr>
              <a:t>Removal notices also states that “P has no members who are citizens of Rhode Island”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b="1" dirty="0">
                <a:solidFill>
                  <a:schemeClr val="accent5"/>
                </a:solidFill>
              </a:rPr>
              <a:t>How should the court rule on the motion to remand?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7300" b="1" dirty="0">
                <a:latin typeface="Source Sans Pro"/>
                <a:cs typeface="Source Sans Pro"/>
              </a:rPr>
              <a:t>Grant</a:t>
            </a:r>
            <a:endParaRPr sz="7300" b="1" dirty="0">
              <a:latin typeface="Source Sans Pro"/>
              <a:cs typeface="Source Sans Pr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1800" y="3200410"/>
            <a:ext cx="12343656" cy="5893713"/>
          </a:xfrm>
        </p:spPr>
        <p:txBody>
          <a:bodyPr>
            <a:normAutofit fontScale="85000" lnSpcReduction="20000"/>
          </a:bodyPr>
          <a:lstStyle/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5400" dirty="0">
                <a:solidFill>
                  <a:schemeClr val="tx1"/>
                </a:solidFill>
              </a:rPr>
              <a:t>Yes, if, in fact, no diversity jurisdiction</a:t>
            </a: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5400" dirty="0">
                <a:solidFill>
                  <a:schemeClr val="tx1"/>
                </a:solidFill>
              </a:rPr>
              <a:t>Are diversity allegations in notice of removal inadequate? 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3000" i="1" dirty="0">
                <a:solidFill>
                  <a:schemeClr val="tx1"/>
                </a:solidFill>
              </a:rPr>
              <a:t>D.B. </a:t>
            </a:r>
            <a:r>
              <a:rPr lang="en-US" sz="3000" i="1" dirty="0" err="1">
                <a:solidFill>
                  <a:schemeClr val="tx1"/>
                </a:solidFill>
              </a:rPr>
              <a:t>Zwirn</a:t>
            </a:r>
            <a:r>
              <a:rPr lang="en-US" sz="3000" i="1" dirty="0">
                <a:solidFill>
                  <a:schemeClr val="tx1"/>
                </a:solidFill>
              </a:rPr>
              <a:t> Special Opportunities Fund v. </a:t>
            </a:r>
            <a:r>
              <a:rPr lang="en-US" sz="3000" i="1" dirty="0" err="1">
                <a:solidFill>
                  <a:schemeClr val="tx1"/>
                </a:solidFill>
              </a:rPr>
              <a:t>Mehrota</a:t>
            </a:r>
            <a:r>
              <a:rPr lang="en-US" sz="3000" i="1" dirty="0">
                <a:solidFill>
                  <a:schemeClr val="tx1"/>
                </a:solidFill>
              </a:rPr>
              <a:t> (1</a:t>
            </a:r>
            <a:r>
              <a:rPr lang="en-US" sz="3000" i="1" baseline="30000" dirty="0">
                <a:solidFill>
                  <a:schemeClr val="tx1"/>
                </a:solidFill>
              </a:rPr>
              <a:t>st</a:t>
            </a:r>
            <a:r>
              <a:rPr lang="en-US" sz="3000" i="1" dirty="0">
                <a:solidFill>
                  <a:schemeClr val="tx1"/>
                </a:solidFill>
              </a:rPr>
              <a:t> Cir. 2011) 661 F.3d 124; </a:t>
            </a:r>
            <a:r>
              <a:rPr lang="en-US" sz="3000" i="1" dirty="0" err="1">
                <a:solidFill>
                  <a:schemeClr val="tx1"/>
                </a:solidFill>
              </a:rPr>
              <a:t>Ehrman</a:t>
            </a:r>
            <a:r>
              <a:rPr lang="en-US" sz="3000" i="1" dirty="0">
                <a:solidFill>
                  <a:schemeClr val="tx1"/>
                </a:solidFill>
              </a:rPr>
              <a:t> v. Cox Communications, Inc. </a:t>
            </a:r>
            <a:r>
              <a:rPr lang="en-US" sz="3000" dirty="0">
                <a:solidFill>
                  <a:schemeClr val="tx1"/>
                </a:solidFill>
              </a:rPr>
              <a:t>(9</a:t>
            </a:r>
            <a:r>
              <a:rPr lang="en-US" sz="3000" baseline="30000" dirty="0">
                <a:solidFill>
                  <a:schemeClr val="tx1"/>
                </a:solidFill>
              </a:rPr>
              <a:t>th</a:t>
            </a:r>
            <a:r>
              <a:rPr lang="en-US" sz="3000" dirty="0">
                <a:solidFill>
                  <a:schemeClr val="tx1"/>
                </a:solidFill>
              </a:rPr>
              <a:t> Cir. August 8, 2019)—removing defendant’s allegations of citizenship in CAFA case on information and belief satisfactory unless factually challenged; </a:t>
            </a:r>
            <a:r>
              <a:rPr lang="en-US" sz="3000" i="1" dirty="0" err="1">
                <a:solidFill>
                  <a:schemeClr val="tx1"/>
                </a:solidFill>
                <a:latin typeface="Source Sans Pro"/>
                <a:cs typeface="Source Sans Pro"/>
              </a:rPr>
              <a:t>Dancel</a:t>
            </a:r>
            <a:r>
              <a:rPr lang="en-US" sz="3000" i="1" dirty="0">
                <a:solidFill>
                  <a:schemeClr val="tx1"/>
                </a:solidFill>
                <a:latin typeface="Source Sans Pro"/>
                <a:cs typeface="Source Sans Pro"/>
              </a:rPr>
              <a:t> v. Groupon </a:t>
            </a:r>
            <a:r>
              <a:rPr lang="en-US" sz="3000" dirty="0">
                <a:solidFill>
                  <a:schemeClr val="tx1"/>
                </a:solidFill>
                <a:latin typeface="Source Sans Pro"/>
                <a:cs typeface="Source Sans Pro"/>
              </a:rPr>
              <a:t>(7</a:t>
            </a:r>
            <a:r>
              <a:rPr lang="en-US" sz="3000" baseline="30000" dirty="0">
                <a:solidFill>
                  <a:schemeClr val="tx1"/>
                </a:solidFill>
                <a:latin typeface="Source Sans Pro"/>
                <a:cs typeface="Source Sans Pro"/>
              </a:rPr>
              <a:t>th</a:t>
            </a:r>
            <a:r>
              <a:rPr lang="en-US" sz="3000" dirty="0">
                <a:solidFill>
                  <a:schemeClr val="tx1"/>
                </a:solidFill>
                <a:latin typeface="Source Sans Pro"/>
                <a:cs typeface="Source Sans Pro"/>
              </a:rPr>
              <a:t> Cir. 10/9/19)—CAFA removal not satisfied by “negative citizenship” allegation that some plaintiffs “undoubtedly” diverse</a:t>
            </a:r>
            <a:r>
              <a:rPr lang="en-US" sz="3000" i="1" dirty="0">
                <a:solidFill>
                  <a:schemeClr val="tx1"/>
                </a:solidFill>
                <a:latin typeface="Source Sans Pro"/>
                <a:cs typeface="Source Sans Pro"/>
              </a:rPr>
              <a:t> 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2800" b="1" i="1" dirty="0">
              <a:solidFill>
                <a:schemeClr val="tx1"/>
              </a:solidFill>
            </a:endParaRPr>
          </a:p>
          <a:p>
            <a:pPr marL="0" indent="0" algn="ctr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88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5200" b="1" dirty="0">
                <a:latin typeface="Source Sans Pro"/>
                <a:cs typeface="Source Sans Pro"/>
              </a:rPr>
              <a:t>Amount in Controversy – On Removal: 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4800" b="1" dirty="0">
                <a:latin typeface="Source Sans Pro"/>
                <a:cs typeface="Source Sans Pro"/>
              </a:rPr>
              <a:t>28 U.S.C. § </a:t>
            </a:r>
            <a:r>
              <a:rPr lang="en-US" sz="4800" b="1" dirty="0" smtClean="0">
                <a:latin typeface="Source Sans Pro"/>
                <a:cs typeface="Source Sans Pro"/>
              </a:rPr>
              <a:t>1446 </a:t>
            </a:r>
            <a:r>
              <a:rPr lang="en-US" sz="4800" b="1" dirty="0">
                <a:latin typeface="Source Sans Pro"/>
                <a:cs typeface="Source Sans Pro"/>
              </a:rPr>
              <a:t>(b)(2)A) </a:t>
            </a:r>
            <a:endParaRPr sz="4800" b="1" dirty="0">
              <a:latin typeface="Source Sans Pro"/>
              <a:cs typeface="Source Sans Pr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0426" y="1869438"/>
            <a:ext cx="12343656" cy="6258561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dirty="0">
              <a:solidFill>
                <a:schemeClr val="tx1"/>
              </a:solidFill>
            </a:endParaRP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dirty="0">
                <a:solidFill>
                  <a:schemeClr val="tx1"/>
                </a:solidFill>
              </a:rPr>
              <a:t>Assume state court silent on amount in controversy.  </a:t>
            </a: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dirty="0">
                <a:solidFill>
                  <a:schemeClr val="tx1"/>
                </a:solidFill>
              </a:rPr>
              <a:t>Defendant  removes the action to federal court and in the notice states generally: “The amount in controversy exceeds 75,000</a:t>
            </a:r>
            <a:r>
              <a:rPr lang="en-US" sz="4000" dirty="0" smtClean="0">
                <a:solidFill>
                  <a:schemeClr val="tx1"/>
                </a:solidFill>
              </a:rPr>
              <a:t>.”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 algn="ctr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3800" b="1" dirty="0">
                <a:solidFill>
                  <a:srgbClr val="C82506"/>
                </a:solidFill>
              </a:rPr>
              <a:t>How should the court rule on the motion to remand</a:t>
            </a:r>
            <a:r>
              <a:rPr lang="en-US" sz="3800" b="1" dirty="0" smtClean="0">
                <a:solidFill>
                  <a:srgbClr val="C82506"/>
                </a:solidFill>
              </a:rPr>
              <a:t>?</a:t>
            </a:r>
            <a:endParaRPr lang="en-US" sz="3800" b="1" dirty="0">
              <a:solidFill>
                <a:srgbClr val="C8250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95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6500" b="1" dirty="0">
                <a:latin typeface="Source Sans Pro"/>
                <a:cs typeface="Source Sans Pro"/>
              </a:rPr>
              <a:t>Hold Hearing</a:t>
            </a:r>
            <a:endParaRPr sz="6500" b="1" dirty="0">
              <a:latin typeface="Source Sans Pro"/>
              <a:cs typeface="Source Sans Pr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1800" y="1854200"/>
            <a:ext cx="12343656" cy="6954520"/>
          </a:xfrm>
        </p:spPr>
        <p:txBody>
          <a:bodyPr>
            <a:normAutofit fontScale="55000" lnSpcReduction="20000"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dirty="0">
              <a:solidFill>
                <a:schemeClr val="tx1"/>
              </a:solidFill>
            </a:endParaRP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8000" dirty="0">
              <a:solidFill>
                <a:schemeClr val="tx1"/>
              </a:solidFill>
            </a:endParaRP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8000" dirty="0">
                <a:solidFill>
                  <a:schemeClr val="tx1"/>
                </a:solidFill>
              </a:rPr>
              <a:t>Court should accept defendant’s statement of jurisdiction on removal when not contested by the plaintiff or questioned by the Court.  But if so, consider evidence and make findings.</a:t>
            </a: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dirty="0">
              <a:solidFill>
                <a:schemeClr val="tx1"/>
              </a:solidFill>
            </a:endParaRP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5600" i="1" dirty="0">
                <a:solidFill>
                  <a:schemeClr val="tx1"/>
                </a:solidFill>
              </a:rPr>
              <a:t>Dart Cherokee Basin Operating Co. v. Owens </a:t>
            </a:r>
            <a:r>
              <a:rPr lang="en-US" sz="5600" dirty="0" smtClean="0">
                <a:solidFill>
                  <a:schemeClr val="tx1"/>
                </a:solidFill>
              </a:rPr>
              <a:t>(</a:t>
            </a:r>
            <a:r>
              <a:rPr lang="en-US" sz="5600" dirty="0">
                <a:solidFill>
                  <a:schemeClr val="tx1"/>
                </a:solidFill>
              </a:rPr>
              <a:t>2014) 135 </a:t>
            </a:r>
            <a:r>
              <a:rPr lang="en-US" sz="5600" dirty="0" err="1">
                <a:solidFill>
                  <a:schemeClr val="tx1"/>
                </a:solidFill>
              </a:rPr>
              <a:t>S.Ct</a:t>
            </a:r>
            <a:r>
              <a:rPr lang="en-US" sz="5600" dirty="0">
                <a:solidFill>
                  <a:schemeClr val="tx1"/>
                </a:solidFill>
              </a:rPr>
              <a:t>. </a:t>
            </a:r>
            <a:r>
              <a:rPr lang="en-US" sz="5600" dirty="0" smtClean="0">
                <a:solidFill>
                  <a:schemeClr val="tx1"/>
                </a:solidFill>
              </a:rPr>
              <a:t>547;</a:t>
            </a:r>
            <a:r>
              <a:rPr lang="en-US" sz="5600" i="1" dirty="0" smtClean="0">
                <a:solidFill>
                  <a:schemeClr val="tx1"/>
                </a:solidFill>
              </a:rPr>
              <a:t> Dudley v. Eli Lilly and Co. </a:t>
            </a:r>
            <a:r>
              <a:rPr lang="en-US" sz="5600" dirty="0" smtClean="0">
                <a:solidFill>
                  <a:schemeClr val="tx1"/>
                </a:solidFill>
              </a:rPr>
              <a:t>(11</a:t>
            </a:r>
            <a:r>
              <a:rPr lang="en-US" sz="5600" baseline="30000" dirty="0" smtClean="0">
                <a:solidFill>
                  <a:schemeClr val="tx1"/>
                </a:solidFill>
              </a:rPr>
              <a:t>th</a:t>
            </a:r>
            <a:r>
              <a:rPr lang="en-US" sz="5600" dirty="0" smtClean="0">
                <a:solidFill>
                  <a:schemeClr val="tx1"/>
                </a:solidFill>
              </a:rPr>
              <a:t> Cir. 2014) 778 F.3d 909; Allied v. Frito Lay (SD CA 2018) (</a:t>
            </a:r>
            <a:r>
              <a:rPr lang="en-US" sz="5600" dirty="0" err="1" smtClean="0">
                <a:solidFill>
                  <a:schemeClr val="tx1"/>
                </a:solidFill>
              </a:rPr>
              <a:t>Sammartino</a:t>
            </a:r>
            <a:r>
              <a:rPr lang="en-US" sz="5600" dirty="0" smtClean="0">
                <a:solidFill>
                  <a:schemeClr val="tx1"/>
                </a:solidFill>
              </a:rPr>
              <a:t>, J.)</a:t>
            </a: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5800" b="1" i="1" dirty="0">
              <a:solidFill>
                <a:schemeClr val="tx1"/>
              </a:solidFill>
            </a:endParaRPr>
          </a:p>
          <a:p>
            <a:pPr marL="457034" indent="-457034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21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927383"/>
            <a:ext cx="12222480" cy="130048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Burden of Proof - Jurisdiction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/>
              <a:t>Burden on party invoking federal jurisdiction</a:t>
            </a:r>
            <a:endParaRPr lang="en-US" sz="4400" dirty="0"/>
          </a:p>
          <a:p>
            <a:pPr>
              <a:defRPr/>
            </a:pPr>
            <a:r>
              <a:rPr lang="en-US" sz="4400" dirty="0" smtClean="0"/>
              <a:t>In diversity, party with burden must allege and prove sufficient facts for citizenship</a:t>
            </a:r>
          </a:p>
          <a:p>
            <a:pPr marL="97084" indent="0">
              <a:buNone/>
              <a:defRPr/>
            </a:pPr>
            <a:r>
              <a:rPr lang="en-US" sz="2800" dirty="0" smtClean="0"/>
              <a:t>See</a:t>
            </a:r>
            <a:r>
              <a:rPr lang="en-US" sz="2800" dirty="0"/>
              <a:t>, e.g. </a:t>
            </a:r>
            <a:r>
              <a:rPr lang="en-US" sz="2800" i="1" dirty="0"/>
              <a:t>Midcap Media Finance, L.L.C. v. Pathway Data, Inc</a:t>
            </a:r>
            <a:r>
              <a:rPr lang="en-US" sz="2800" i="1" dirty="0" smtClean="0"/>
              <a:t>.</a:t>
            </a:r>
            <a:r>
              <a:rPr lang="en-US" sz="2800" dirty="0" smtClean="0"/>
              <a:t>(</a:t>
            </a:r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Cir. 2019) – individuals: must prove domicile not “residence”; corporations: must prove state(s) of incorporation and PPB; and LLC’s: must prove citizenship of all its members</a:t>
            </a:r>
          </a:p>
        </p:txBody>
      </p:sp>
    </p:spTree>
    <p:extLst>
      <p:ext uri="{BB962C8B-B14F-4D97-AF65-F5344CB8AC3E}">
        <p14:creationId xmlns:p14="http://schemas.microsoft.com/office/powerpoint/2010/main" val="4600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1" y="228599"/>
            <a:ext cx="110998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000" dirty="0"/>
              <a:t>Removal Jurisdiction</a:t>
            </a:r>
            <a:endParaRPr sz="60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4478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173107"/>
              </p:ext>
            </p:extLst>
          </p:nvPr>
        </p:nvGraphicFramePr>
        <p:xfrm>
          <a:off x="-744" y="2603509"/>
          <a:ext cx="12679680" cy="657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0475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1" y="228599"/>
            <a:ext cx="110998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000" dirty="0"/>
              <a:t>Removable to Federal Court?</a:t>
            </a:r>
            <a:endParaRPr sz="60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1" y="2260600"/>
            <a:ext cx="12039600" cy="614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8400" y="7848602"/>
            <a:ext cx="10883900" cy="157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Patterman</a:t>
            </a:r>
            <a:r>
              <a:rPr lang="en-US" sz="2800" b="1" dirty="0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 v. Travelers (ND GA 1997) 11 F.Supp.2d </a:t>
            </a:r>
            <a:r>
              <a:rPr lang="en-US" sz="2800" b="1" dirty="0" smtClean="0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1382</a:t>
            </a:r>
            <a:endParaRPr lang="en-US" sz="4800" b="1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85989"/>
              </p:ext>
            </p:extLst>
          </p:nvPr>
        </p:nvGraphicFramePr>
        <p:xfrm>
          <a:off x="850901" y="1854199"/>
          <a:ext cx="11099800" cy="749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555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852154"/>
              </p:ext>
            </p:extLst>
          </p:nvPr>
        </p:nvGraphicFramePr>
        <p:xfrm>
          <a:off x="-433494" y="0"/>
          <a:ext cx="14196907" cy="975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1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TWG watermark lt 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17" y="9094329"/>
            <a:ext cx="1492390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92516566"/>
              </p:ext>
            </p:extLst>
          </p:nvPr>
        </p:nvGraphicFramePr>
        <p:xfrm>
          <a:off x="761999" y="1661161"/>
          <a:ext cx="11493220" cy="743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444503"/>
            <a:ext cx="11099800" cy="9880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i="1" dirty="0"/>
              <a:t>Removal Jurisdiction</a:t>
            </a:r>
          </a:p>
        </p:txBody>
      </p:sp>
    </p:spTree>
    <p:extLst>
      <p:ext uri="{BB962C8B-B14F-4D97-AF65-F5344CB8AC3E}">
        <p14:creationId xmlns:p14="http://schemas.microsoft.com/office/powerpoint/2010/main" val="2445792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TWG watermark lt 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17" y="9094329"/>
            <a:ext cx="1492390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Shape 130"/>
          <p:cNvSpPr/>
          <p:nvPr/>
        </p:nvSpPr>
        <p:spPr>
          <a:xfrm>
            <a:off x="0" y="228036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7" tIns="50777" rIns="50777" bIns="50777" anchor="ctr"/>
          <a:lstStyle/>
          <a:p>
            <a:pPr eaLnBrk="0" hangingPunct="0">
              <a:defRPr sz="2400">
                <a:solidFill>
                  <a:srgbClr val="FFFFFF"/>
                </a:solidFill>
              </a:defRPr>
            </a:pPr>
            <a:r>
              <a:rPr lang="en-US" sz="7300" b="1" dirty="0">
                <a:solidFill>
                  <a:srgbClr val="FFFFFF"/>
                </a:solidFill>
                <a:latin typeface="Source Sans Pro"/>
                <a:cs typeface="Source Sans Pro"/>
              </a:rPr>
              <a:t>				Grant</a:t>
            </a:r>
            <a:endParaRPr sz="73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636" y="2397760"/>
            <a:ext cx="12345529" cy="7712569"/>
          </a:xfrm>
          <a:noFill/>
        </p:spPr>
        <p:txBody>
          <a:bodyPr>
            <a:normAutofit fontScale="77500" lnSpcReduction="20000"/>
          </a:bodyPr>
          <a:lstStyle/>
          <a:p>
            <a:pPr marL="457011" indent="-45701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5700" b="1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Estate of Cornell v. Bayview Loan Servicing, LLC </a:t>
            </a:r>
            <a:r>
              <a:rPr lang="en-US" sz="57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(6</a:t>
            </a:r>
            <a:r>
              <a:rPr lang="en-US" sz="5700" b="1" baseline="300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-US" sz="57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Cir. 2018) </a:t>
            </a:r>
            <a:r>
              <a:rPr lang="en-US" sz="5700" b="1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908 </a:t>
            </a:r>
            <a:r>
              <a:rPr lang="en-US" sz="57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F.3d 1008</a:t>
            </a:r>
            <a:endParaRPr lang="en-US" sz="5700" b="1" i="1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011" indent="-45701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57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private right of action under federal statute  </a:t>
            </a:r>
            <a:r>
              <a:rPr lang="en-US" sz="5700" b="1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sz="5700" b="1" i="1" dirty="0">
              <a:solidFill>
                <a:schemeClr val="tx1"/>
              </a:solidFill>
              <a:latin typeface="Arial" pitchFamily="34" charset="0"/>
              <a:ea typeface="Source Sans Pro"/>
              <a:cs typeface="Source Sans Pro"/>
              <a:sym typeface="Source Sans Pro"/>
            </a:endParaRPr>
          </a:p>
          <a:p>
            <a:pPr marL="457011" indent="-45701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5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</a:t>
            </a:r>
            <a:r>
              <a:rPr lang="en-US" sz="5400" b="1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Grable </a:t>
            </a:r>
            <a:r>
              <a:rPr lang="en-US" sz="5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“substantial federal question”</a:t>
            </a:r>
            <a:endParaRPr lang="en-US" b="1" dirty="0" smtClean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i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 also </a:t>
            </a:r>
            <a:r>
              <a:rPr lang="en-US" i="1" dirty="0">
                <a:solidFill>
                  <a:schemeClr val="tx1"/>
                </a:solidFill>
                <a:sym typeface="Source Sans Pro"/>
              </a:rPr>
              <a:t>See also </a:t>
            </a:r>
            <a:r>
              <a:rPr lang="en-US" i="1" dirty="0" err="1">
                <a:solidFill>
                  <a:schemeClr val="tx1"/>
                </a:solidFill>
                <a:sym typeface="Source Sans Pro"/>
              </a:rPr>
              <a:t>WNT,Inc</a:t>
            </a:r>
            <a:r>
              <a:rPr lang="en-US" i="1" dirty="0">
                <a:solidFill>
                  <a:schemeClr val="tx1"/>
                </a:solidFill>
                <a:sym typeface="Source Sans Pro"/>
              </a:rPr>
              <a:t>. v. </a:t>
            </a:r>
            <a:r>
              <a:rPr lang="en-US" i="1" dirty="0" err="1">
                <a:solidFill>
                  <a:schemeClr val="tx1"/>
                </a:solidFill>
                <a:sym typeface="Source Sans Pro"/>
              </a:rPr>
              <a:t>Awojuola</a:t>
            </a:r>
            <a:r>
              <a:rPr lang="en-US" i="1" dirty="0">
                <a:solidFill>
                  <a:schemeClr val="tx1"/>
                </a:solidFill>
                <a:sym typeface="Source Sans Pro"/>
              </a:rPr>
              <a:t> </a:t>
            </a:r>
            <a:r>
              <a:rPr lang="en-US" dirty="0">
                <a:solidFill>
                  <a:schemeClr val="tx1"/>
                </a:solidFill>
                <a:sym typeface="Source Sans Pro"/>
              </a:rPr>
              <a:t>(S..D. Cal. August 7,2019) (Houston, J.)--no removal of unlawful detainer action removed under Fed. Protecting Tenants At Foreclosure Act (12 U.S.C. § 5201) since no private right of action and not substantial federal question under </a:t>
            </a:r>
            <a:r>
              <a:rPr lang="en-US" i="1" dirty="0">
                <a:solidFill>
                  <a:schemeClr val="tx1"/>
                </a:solidFill>
                <a:sym typeface="Source Sans Pro"/>
              </a:rPr>
              <a:t>Grable</a:t>
            </a:r>
            <a:r>
              <a:rPr lang="en-US" dirty="0">
                <a:solidFill>
                  <a:schemeClr val="tx1"/>
                </a:solidFill>
                <a:sym typeface="Source Sans Pro"/>
              </a:rPr>
              <a:t>; </a:t>
            </a:r>
            <a:r>
              <a:rPr lang="en-US" i="1" dirty="0">
                <a:solidFill>
                  <a:schemeClr val="tx1"/>
                </a:solidFill>
                <a:sym typeface="Source Sans Pro"/>
              </a:rPr>
              <a:t>Moriah Properties, LLC v. </a:t>
            </a:r>
            <a:r>
              <a:rPr lang="en-US" i="1" dirty="0" err="1">
                <a:solidFill>
                  <a:schemeClr val="tx1"/>
                </a:solidFill>
                <a:sym typeface="Source Sans Pro"/>
              </a:rPr>
              <a:t>Stoutenburg</a:t>
            </a:r>
            <a:r>
              <a:rPr lang="en-US" i="1" dirty="0">
                <a:solidFill>
                  <a:schemeClr val="tx1"/>
                </a:solidFill>
                <a:sym typeface="Source Sans Pro"/>
              </a:rPr>
              <a:t> </a:t>
            </a:r>
            <a:r>
              <a:rPr lang="en-US" dirty="0">
                <a:solidFill>
                  <a:schemeClr val="tx1"/>
                </a:solidFill>
                <a:sym typeface="Source Sans Pro"/>
              </a:rPr>
              <a:t>(S.D. Cal. 10/31/18) (</a:t>
            </a:r>
            <a:r>
              <a:rPr lang="en-US" dirty="0" err="1">
                <a:solidFill>
                  <a:schemeClr val="tx1"/>
                </a:solidFill>
                <a:sym typeface="Source Sans Pro"/>
              </a:rPr>
              <a:t>Battaglia</a:t>
            </a:r>
            <a:r>
              <a:rPr lang="en-US" dirty="0">
                <a:solidFill>
                  <a:schemeClr val="tx1"/>
                </a:solidFill>
                <a:sym typeface="Source Sans Pro"/>
              </a:rPr>
              <a:t>, J.)--same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28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sz="2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sz="2800" i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845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1" y="228599"/>
            <a:ext cx="110998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6500" dirty="0" smtClean="0"/>
              <a:t>Remand Checklist</a:t>
            </a:r>
            <a:endParaRPr sz="65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67001"/>
            <a:ext cx="12039600" cy="347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423416"/>
              </p:ext>
            </p:extLst>
          </p:nvPr>
        </p:nvGraphicFramePr>
        <p:xfrm>
          <a:off x="1173089" y="2107827"/>
          <a:ext cx="10641162" cy="698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67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7234913" y="679876"/>
            <a:ext cx="5200650" cy="19871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8000" dirty="0"/>
              <a:t>SIDE  DOOR</a:t>
            </a:r>
            <a:endParaRPr sz="8000"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7467599" y="2870201"/>
            <a:ext cx="4967962" cy="584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Same Transaction or Occurrence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400" dirty="0"/>
              <a:t>Supplemental Parties</a:t>
            </a:r>
          </a:p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4400" dirty="0"/>
          </a:p>
        </p:txBody>
      </p:sp>
      <p:pic>
        <p:nvPicPr>
          <p:cNvPr id="151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MPj04328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79876"/>
            <a:ext cx="7006313" cy="84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9645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533400" y="228599"/>
            <a:ext cx="11887199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4800" dirty="0"/>
              <a:t>Holding: Not “Same Transaction or Occurrence”</a:t>
            </a:r>
            <a:endParaRPr sz="48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67001"/>
            <a:ext cx="12039600" cy="347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7" name="Shape 144"/>
          <p:cNvSpPr>
            <a:spLocks noGrp="1"/>
          </p:cNvSpPr>
          <p:nvPr>
            <p:ph type="body" idx="1"/>
          </p:nvPr>
        </p:nvSpPr>
        <p:spPr>
          <a:xfrm>
            <a:off x="952499" y="1854201"/>
            <a:ext cx="11468100" cy="812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3100" i="1" dirty="0" err="1"/>
              <a:t>Soliday</a:t>
            </a:r>
            <a:r>
              <a:rPr lang="en-US" sz="3100" i="1" dirty="0"/>
              <a:t> v. Mi</a:t>
            </a:r>
            <a:r>
              <a:rPr lang="en-US" i="1" dirty="0" smtClean="0"/>
              <a:t>ami County, Ohio (6</a:t>
            </a:r>
            <a:r>
              <a:rPr lang="en-US" i="1" baseline="30000" dirty="0" smtClean="0"/>
              <a:t>th</a:t>
            </a:r>
            <a:r>
              <a:rPr lang="en-US" i="1" dirty="0" smtClean="0"/>
              <a:t> Cir. 1995) 55 F.3d 1158, 1165</a:t>
            </a:r>
            <a:endParaRPr i="1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473096"/>
              </p:ext>
            </p:extLst>
          </p:nvPr>
        </p:nvGraphicFramePr>
        <p:xfrm>
          <a:off x="1462417" y="2997200"/>
          <a:ext cx="10079966" cy="57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3818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700798"/>
              </p:ext>
            </p:extLst>
          </p:nvPr>
        </p:nvGraphicFramePr>
        <p:xfrm>
          <a:off x="203202" y="127000"/>
          <a:ext cx="11992186" cy="909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8261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10258"/>
            <a:ext cx="13004800" cy="160076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4" tIns="50774" rIns="50774" bIns="50774" anchor="ctr"/>
          <a:lstStyle/>
          <a:p>
            <a:pPr defTabSz="583931"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1507" name="Shape 131"/>
          <p:cNvSpPr>
            <a:spLocks noGrp="1"/>
          </p:cNvSpPr>
          <p:nvPr>
            <p:ph type="title"/>
          </p:nvPr>
        </p:nvSpPr>
        <p:spPr>
          <a:xfrm>
            <a:off x="419947" y="444783"/>
            <a:ext cx="12356820" cy="17317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7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International Shoe &amp; Modern Formulation</a:t>
            </a:r>
          </a:p>
        </p:txBody>
      </p:sp>
      <p:pic>
        <p:nvPicPr>
          <p:cNvPr id="21509" name="TWG watermark lt 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28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1" descr="I-Shoe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7" y="2791436"/>
            <a:ext cx="4413750" cy="55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32"/>
          <p:cNvSpPr>
            <a:spLocks noGrp="1"/>
          </p:cNvSpPr>
          <p:nvPr>
            <p:ph type="body" idx="1"/>
          </p:nvPr>
        </p:nvSpPr>
        <p:spPr>
          <a:xfrm>
            <a:off x="6273799" y="2791436"/>
            <a:ext cx="5778222" cy="55905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Source Sans Pro" charset="0"/>
                <a:cs typeface="Source Sans Pro" charset="0"/>
                <a:sym typeface="Source Sans Pro" charset="0"/>
              </a:rPr>
              <a:t>Due Process requires Defendant have certain minimum contacts with forum state such that maintenance of suit does not offend traditional notions of fair play and substantial justice</a:t>
            </a:r>
          </a:p>
        </p:txBody>
      </p:sp>
    </p:spTree>
    <p:extLst>
      <p:ext uri="{BB962C8B-B14F-4D97-AF65-F5344CB8AC3E}">
        <p14:creationId xmlns:p14="http://schemas.microsoft.com/office/powerpoint/2010/main" val="224650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i="1" smtClean="0"/>
              <a:t>INTENTIONAL TORTS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0240" y="2275840"/>
          <a:ext cx="11704320" cy="726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26539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10258"/>
            <a:ext cx="13004800" cy="160076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4" tIns="50774" rIns="50774" bIns="50774" anchor="ctr"/>
          <a:lstStyle/>
          <a:p>
            <a:pPr defTabSz="583931"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1507" name="Shape 131"/>
          <p:cNvSpPr>
            <a:spLocks noGrp="1"/>
          </p:cNvSpPr>
          <p:nvPr>
            <p:ph type="title"/>
          </p:nvPr>
        </p:nvSpPr>
        <p:spPr>
          <a:xfrm>
            <a:off x="419947" y="444783"/>
            <a:ext cx="12356820" cy="17317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7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Knowing Effect: Walden v. Fiore </a:t>
            </a:r>
            <a:br>
              <a:rPr lang="en-US" sz="57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r>
              <a:rPr lang="en-US" sz="36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(2014) 134 </a:t>
            </a:r>
            <a:r>
              <a:rPr lang="en-US" sz="3600" b="1" dirty="0" err="1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S.Ct</a:t>
            </a:r>
            <a:r>
              <a:rPr lang="en-US" sz="36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. 1115</a:t>
            </a:r>
          </a:p>
        </p:txBody>
      </p:sp>
      <p:pic>
        <p:nvPicPr>
          <p:cNvPr id="21509" name="TWG watermark lt 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28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841040"/>
              </p:ext>
            </p:extLst>
          </p:nvPr>
        </p:nvGraphicFramePr>
        <p:xfrm>
          <a:off x="685802" y="2177108"/>
          <a:ext cx="11595100" cy="671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866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9698" name="Shape 131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17319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Walden World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2181225" y="2705100"/>
            <a:ext cx="9871076" cy="6184900"/>
          </a:xfrm>
        </p:spPr>
        <p:txBody>
          <a:bodyPr>
            <a:normAutofit/>
          </a:bodyPr>
          <a:lstStyle/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65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65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</a:t>
            </a:r>
            <a:endParaRPr sz="65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700" name="TWG watermark lt 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340096"/>
              </p:ext>
            </p:extLst>
          </p:nvPr>
        </p:nvGraphicFramePr>
        <p:xfrm>
          <a:off x="1246800" y="2290222"/>
          <a:ext cx="10990298" cy="661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334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TWG watermark lt gra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18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6" name="Picture 1" descr="LexisNexis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" y="9094331"/>
            <a:ext cx="3458916" cy="5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7276707"/>
              </p:ext>
            </p:extLst>
          </p:nvPr>
        </p:nvGraphicFramePr>
        <p:xfrm>
          <a:off x="1740542" y="1018053"/>
          <a:ext cx="10016323" cy="707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9542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81" y="9094124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20328968"/>
              </p:ext>
            </p:extLst>
          </p:nvPr>
        </p:nvGraphicFramePr>
        <p:xfrm>
          <a:off x="-270934" y="395111"/>
          <a:ext cx="13709227" cy="964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906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10258"/>
            <a:ext cx="13004800" cy="160076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4" tIns="50774" rIns="50774" bIns="50774" anchor="ctr"/>
          <a:lstStyle/>
          <a:p>
            <a:pPr defTabSz="583931"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1507" name="Shape 131"/>
          <p:cNvSpPr>
            <a:spLocks noGrp="1"/>
          </p:cNvSpPr>
          <p:nvPr>
            <p:ph type="title"/>
          </p:nvPr>
        </p:nvSpPr>
        <p:spPr>
          <a:xfrm>
            <a:off x="419947" y="444783"/>
            <a:ext cx="12356820" cy="17317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7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Bristol-Meyers Squibb v. Sup. Ct. </a:t>
            </a:r>
            <a:br>
              <a:rPr lang="en-US" sz="57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r>
              <a:rPr lang="en-US" sz="36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137 </a:t>
            </a:r>
            <a:r>
              <a:rPr lang="en-US" sz="3600" b="1" dirty="0" err="1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S.Ct</a:t>
            </a:r>
            <a:r>
              <a:rPr lang="en-US" sz="36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. 1773 (2017)</a:t>
            </a:r>
          </a:p>
        </p:txBody>
      </p:sp>
      <p:pic>
        <p:nvPicPr>
          <p:cNvPr id="21509" name="TWG watermark lt 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28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651525"/>
              </p:ext>
            </p:extLst>
          </p:nvPr>
        </p:nvGraphicFramePr>
        <p:xfrm>
          <a:off x="521547" y="3598333"/>
          <a:ext cx="5608320" cy="539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34000"/>
              </p:ext>
            </p:extLst>
          </p:nvPr>
        </p:nvGraphicFramePr>
        <p:xfrm>
          <a:off x="6922357" y="3598333"/>
          <a:ext cx="5770879" cy="503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 Placeholder 6"/>
          <p:cNvSpPr>
            <a:spLocks noGrp="1"/>
          </p:cNvSpPr>
          <p:nvPr>
            <p:ph type="body" idx="1"/>
          </p:nvPr>
        </p:nvSpPr>
        <p:spPr>
          <a:xfrm>
            <a:off x="844975" y="2817708"/>
            <a:ext cx="11550225" cy="866987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>
                <a:latin typeface="Source Sans Pro"/>
                <a:cs typeface="Source Sans Pro"/>
              </a:rPr>
              <a:t>  California – 86 P’s                             Elsewhere – 592 P’s </a:t>
            </a:r>
            <a:endParaRPr lang="en-US" b="1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635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3292622"/>
              </p:ext>
            </p:extLst>
          </p:nvPr>
        </p:nvGraphicFramePr>
        <p:xfrm>
          <a:off x="634999" y="482601"/>
          <a:ext cx="11557001" cy="751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2359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-1083733" y="0"/>
          <a:ext cx="14088533" cy="1007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0498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227" y="361244"/>
            <a:ext cx="9970347" cy="162560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 rtlCol="0">
            <a:normAutofit fontScale="90000"/>
          </a:bodyPr>
          <a:lstStyle/>
          <a:p>
            <a:pPr marL="78028">
              <a:defRPr/>
            </a:pPr>
            <a:r>
              <a:rPr lang="en-US" sz="9400" b="1" i="1" dirty="0">
                <a:solidFill>
                  <a:srgbClr val="FF0000"/>
                </a:solidFill>
                <a:latin typeface="Tahoma" pitchFamily="34" charset="0"/>
              </a:rPr>
              <a:t>VENUE – 1391(b)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5360" y="3017519"/>
            <a:ext cx="11487573" cy="6736081"/>
          </a:xfrm>
        </p:spPr>
        <p:txBody>
          <a:bodyPr rtlCol="0">
            <a:normAutofit fontScale="325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4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76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1000" dirty="0" smtClean="0"/>
              <a:t>(</a:t>
            </a:r>
            <a:r>
              <a:rPr lang="en-US" sz="11000" dirty="0"/>
              <a:t>1) 	Residence of any defendant if </a:t>
            </a:r>
            <a:r>
              <a:rPr lang="en-US" sz="11000" dirty="0" smtClean="0"/>
              <a:t>all defendants </a:t>
            </a:r>
            <a:r>
              <a:rPr lang="en-US" sz="11000" dirty="0"/>
              <a:t>reside in same </a:t>
            </a:r>
            <a:r>
              <a:rPr lang="en-US" sz="11000" dirty="0" smtClean="0"/>
              <a:t>state</a:t>
            </a:r>
            <a:endParaRPr lang="en-US" sz="11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1000" dirty="0"/>
              <a:t>(2)    	District in which substantial part of </a:t>
            </a:r>
            <a:r>
              <a:rPr lang="en-US" sz="11000" dirty="0" smtClean="0"/>
              <a:t>events </a:t>
            </a:r>
            <a:r>
              <a:rPr lang="en-US" sz="11000" dirty="0"/>
              <a:t>or omissions </a:t>
            </a:r>
            <a:r>
              <a:rPr lang="en-US" sz="11000" dirty="0" smtClean="0"/>
              <a:t>occurred</a:t>
            </a:r>
            <a:endParaRPr lang="en-US" sz="11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1000" dirty="0"/>
              <a:t>(3)	Fallback venue, i.e., if no district in which 	venue is proper, any district in which any </a:t>
            </a:r>
            <a:r>
              <a:rPr lang="en-US" sz="11000" dirty="0" smtClean="0"/>
              <a:t>defendant </a:t>
            </a:r>
            <a:r>
              <a:rPr lang="en-US" sz="11000" dirty="0"/>
              <a:t>is subject to personal jurisdiction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40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4000" dirty="0"/>
              <a:t>			</a:t>
            </a:r>
            <a:endParaRPr lang="en-US" sz="1100" dirty="0"/>
          </a:p>
          <a:p>
            <a:pPr>
              <a:lnSpc>
                <a:spcPct val="90000"/>
              </a:lnSpc>
              <a:defRPr/>
            </a:pPr>
            <a:endParaRPr lang="en-US" sz="4000" dirty="0"/>
          </a:p>
          <a:p>
            <a:pPr>
              <a:lnSpc>
                <a:spcPct val="90000"/>
              </a:lnSpc>
              <a:defRPr/>
            </a:pPr>
            <a:endParaRPr lang="en-US" sz="4000" dirty="0"/>
          </a:p>
          <a:p>
            <a:pPr>
              <a:lnSpc>
                <a:spcPct val="90000"/>
              </a:lnSpc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4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Plaintiff        Defendants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50240" y="3093155"/>
          <a:ext cx="5746045" cy="561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606259" y="3093155"/>
          <a:ext cx="5748302" cy="561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27520" y="433493"/>
            <a:ext cx="0" cy="130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4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FF00"/>
                </a:solidFill>
              </a:rPr>
              <a:t>Fallback Venue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0240" y="2275841"/>
          <a:ext cx="11704320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7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7300" i="1" dirty="0" smtClean="0">
                <a:solidFill>
                  <a:srgbClr val="FFFF00"/>
                </a:solidFill>
              </a:rPr>
              <a:t>Compare – Removal Venue </a:t>
            </a: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sz="4600" i="1" dirty="0">
                <a:solidFill>
                  <a:srgbClr val="FFFF00"/>
                </a:solidFill>
              </a:rPr>
              <a:t>(28 USC </a:t>
            </a:r>
            <a:r>
              <a:rPr lang="en-US" sz="4600" dirty="0">
                <a:solidFill>
                  <a:srgbClr val="FFFF00"/>
                </a:solidFill>
              </a:rPr>
              <a:t>§§</a:t>
            </a:r>
            <a:r>
              <a:rPr lang="en-US" sz="4600" i="1" dirty="0">
                <a:solidFill>
                  <a:srgbClr val="FFFF00"/>
                </a:solidFill>
              </a:rPr>
              <a:t> 1390(c), 1441(a))</a:t>
            </a: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50240" y="2275841"/>
          <a:ext cx="11704320" cy="644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6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50240" y="729263"/>
            <a:ext cx="11704320" cy="130048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sz="7700" b="1" i="1">
                <a:solidFill>
                  <a:srgbClr val="FFFF00"/>
                </a:solidFill>
              </a:rPr>
              <a:t>“Letters of Transit”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120" y="3359573"/>
            <a:ext cx="5960533" cy="4768427"/>
          </a:xfr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622063" y="2517423"/>
          <a:ext cx="6057617" cy="643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30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25120" y="541867"/>
            <a:ext cx="11704320" cy="108373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00" b="1" i="1"/>
              <a:t>PRIVATE  INTEREST          PUBLIC INTEREST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50240" y="2275841"/>
          <a:ext cx="5743787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610773" y="2275841"/>
          <a:ext cx="5743787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6502400" y="758614"/>
            <a:ext cx="0" cy="85614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6502400" y="541867"/>
            <a:ext cx="45719" cy="9638453"/>
          </a:xfrm>
          <a:prstGeom prst="down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432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TWG watermark lt gra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18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6" name="Picture 1" descr="LexisNexis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" y="9094331"/>
            <a:ext cx="3458916" cy="5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0159728"/>
              </p:ext>
            </p:extLst>
          </p:nvPr>
        </p:nvGraphicFramePr>
        <p:xfrm>
          <a:off x="670560" y="548640"/>
          <a:ext cx="12106207" cy="836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60064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228599"/>
            <a:ext cx="13004800" cy="1625600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1" y="228599"/>
            <a:ext cx="11099800" cy="162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n-US" sz="5400" dirty="0"/>
              <a:t>Impact of Forum Selection Clauses</a:t>
            </a:r>
            <a:endParaRPr sz="5400" dirty="0"/>
          </a:p>
        </p:txBody>
      </p:sp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67001"/>
            <a:ext cx="12039600" cy="347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7" name="Shape 144"/>
          <p:cNvSpPr>
            <a:spLocks noGrp="1"/>
          </p:cNvSpPr>
          <p:nvPr>
            <p:ph type="body" idx="1"/>
          </p:nvPr>
        </p:nvSpPr>
        <p:spPr>
          <a:xfrm>
            <a:off x="7493002" y="2895602"/>
            <a:ext cx="4927598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6500" dirty="0"/>
              <a:t>Consent?</a:t>
            </a:r>
          </a:p>
        </p:txBody>
      </p:sp>
      <p:pic>
        <p:nvPicPr>
          <p:cNvPr id="8" name="Picture Placeholder 4" descr="consent.1.jpg"/>
          <p:cNvPicPr>
            <a:picLocks noChangeAspect="1"/>
          </p:cNvPicPr>
          <p:nvPr/>
        </p:nvPicPr>
        <p:blipFill>
          <a:blip r:embed="rId4" cstate="print"/>
          <a:srcRect t="4036" b="4036"/>
          <a:stretch>
            <a:fillRect/>
          </a:stretch>
        </p:blipFill>
        <p:spPr>
          <a:xfrm>
            <a:off x="975362" y="2667010"/>
            <a:ext cx="5743788" cy="52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33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10258"/>
            <a:ext cx="13004800" cy="160076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50179" name="Shape 131"/>
          <p:cNvSpPr>
            <a:spLocks noGrp="1"/>
          </p:cNvSpPr>
          <p:nvPr>
            <p:ph type="title"/>
          </p:nvPr>
        </p:nvSpPr>
        <p:spPr>
          <a:xfrm>
            <a:off x="952782" y="444783"/>
            <a:ext cx="11099236" cy="1731715"/>
          </a:xfrm>
        </p:spPr>
        <p:txBody>
          <a:bodyPr/>
          <a:lstStyle/>
          <a:p>
            <a:pPr eaLnBrk="1" hangingPunct="1"/>
            <a:r>
              <a:rPr lang="en-US" sz="6500" b="1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Atlantic Marine Case  </a:t>
            </a:r>
          </a:p>
        </p:txBody>
      </p:sp>
      <p:sp>
        <p:nvSpPr>
          <p:cNvPr id="50180" name="Shape 132"/>
          <p:cNvSpPr>
            <a:spLocks noGrp="1"/>
          </p:cNvSpPr>
          <p:nvPr>
            <p:ph type="body" idx="1"/>
          </p:nvPr>
        </p:nvSpPr>
        <p:spPr>
          <a:xfrm>
            <a:off x="952783" y="2578391"/>
            <a:ext cx="10950222" cy="6515947"/>
          </a:xfrm>
        </p:spPr>
        <p:txBody>
          <a:bodyPr/>
          <a:lstStyle/>
          <a:p>
            <a:pPr marL="0" indent="0">
              <a:buNone/>
            </a:pPr>
            <a:r>
              <a:rPr lang="en-US" sz="650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 </a:t>
            </a:r>
          </a:p>
        </p:txBody>
      </p:sp>
      <p:pic>
        <p:nvPicPr>
          <p:cNvPr id="50181" name="TWG watermark lt 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25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0183" name="Picture 7" descr="Atlantic Marine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7" y="2792874"/>
            <a:ext cx="3273778" cy="253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87873"/>
              </p:ext>
            </p:extLst>
          </p:nvPr>
        </p:nvGraphicFramePr>
        <p:xfrm>
          <a:off x="420687" y="2578088"/>
          <a:ext cx="12072363" cy="596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0185" name="Picture 14" descr="Atlantic Marine Build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57" y="6120836"/>
            <a:ext cx="3235395" cy="21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679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Content Placeholder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28022"/>
              </p:ext>
            </p:extLst>
          </p:nvPr>
        </p:nvGraphicFramePr>
        <p:xfrm>
          <a:off x="1223710" y="738955"/>
          <a:ext cx="10828590" cy="745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021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6227277"/>
              </p:ext>
            </p:extLst>
          </p:nvPr>
        </p:nvGraphicFramePr>
        <p:xfrm>
          <a:off x="660658" y="2124353"/>
          <a:ext cx="11810742" cy="726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130"/>
          <p:cNvSpPr/>
          <p:nvPr/>
        </p:nvSpPr>
        <p:spPr>
          <a:xfrm>
            <a:off x="0" y="510258"/>
            <a:ext cx="13004800" cy="160076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6000" b="1" dirty="0">
                <a:solidFill>
                  <a:srgbClr val="FFFFFF"/>
                </a:solidFill>
                <a:latin typeface="Source Sans Pro"/>
                <a:cs typeface="Source Sans Pro"/>
              </a:rPr>
              <a:t>Impact of Atlantic Marine</a:t>
            </a:r>
            <a:endParaRPr sz="60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64021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2021"/>
            </a:gs>
            <a:gs pos="100000">
              <a:srgbClr val="53535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369328"/>
              </p:ext>
            </p:extLst>
          </p:nvPr>
        </p:nvGraphicFramePr>
        <p:xfrm>
          <a:off x="304801" y="410361"/>
          <a:ext cx="12379216" cy="869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4984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hape 131"/>
          <p:cNvSpPr>
            <a:spLocks noGrp="1"/>
          </p:cNvSpPr>
          <p:nvPr>
            <p:ph type="title"/>
          </p:nvPr>
        </p:nvSpPr>
        <p:spPr>
          <a:xfrm>
            <a:off x="952782" y="444783"/>
            <a:ext cx="11099236" cy="1731715"/>
          </a:xfrm>
        </p:spPr>
        <p:txBody>
          <a:bodyPr/>
          <a:lstStyle/>
          <a:p>
            <a:pPr eaLnBrk="1" hangingPunct="1"/>
            <a:r>
              <a:rPr lang="en-US" sz="65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Impact of Atlantic Marine  </a:t>
            </a:r>
          </a:p>
        </p:txBody>
      </p:sp>
      <p:sp>
        <p:nvSpPr>
          <p:cNvPr id="54276" name="Shape 132"/>
          <p:cNvSpPr>
            <a:spLocks noGrp="1"/>
          </p:cNvSpPr>
          <p:nvPr>
            <p:ph type="body" idx="1"/>
          </p:nvPr>
        </p:nvSpPr>
        <p:spPr>
          <a:xfrm>
            <a:off x="952782" y="2393254"/>
            <a:ext cx="11099236" cy="6518205"/>
          </a:xfrm>
        </p:spPr>
        <p:txBody>
          <a:bodyPr/>
          <a:lstStyle/>
          <a:p>
            <a:pPr marL="0" indent="0">
              <a:buNone/>
            </a:pPr>
            <a:r>
              <a:rPr lang="en-US" sz="650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 </a:t>
            </a:r>
          </a:p>
        </p:txBody>
      </p:sp>
      <p:pic>
        <p:nvPicPr>
          <p:cNvPr id="54277" name="TWG watermark lt 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25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8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20981"/>
              </p:ext>
            </p:extLst>
          </p:nvPr>
        </p:nvGraphicFramePr>
        <p:xfrm>
          <a:off x="489938" y="755651"/>
          <a:ext cx="11704320" cy="800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2148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7" tIns="50777" rIns="50777" bIns="5077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9698" name="Shape 131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17319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Remand </a:t>
            </a:r>
            <a:endParaRPr lang="en-US" b="1" dirty="0">
              <a:solidFill>
                <a:srgbClr val="FFFFFF"/>
              </a:solidFill>
              <a:latin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2181225" y="2111377"/>
            <a:ext cx="9871076" cy="6778625"/>
          </a:xfrm>
        </p:spPr>
        <p:txBody>
          <a:bodyPr>
            <a:normAutofit/>
          </a:bodyPr>
          <a:lstStyle/>
          <a:p>
            <a:pPr marL="0" indent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65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65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</a:t>
            </a:r>
            <a:endParaRPr sz="65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700" name="TWG watermark lt gr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120187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1" y="2316480"/>
            <a:ext cx="12517122" cy="7278879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 lvl="0" algn="l"/>
            <a:r>
              <a:rPr lang="en-US" sz="6500" b="1" dirty="0">
                <a:solidFill>
                  <a:schemeClr val="tx1"/>
                </a:solidFill>
                <a:latin typeface="Source Sans Pro"/>
                <a:cs typeface="Source Sans Pro"/>
              </a:rPr>
              <a:t>Clear and unequivocal waiver of right to </a:t>
            </a:r>
            <a:r>
              <a:rPr lang="en-US" sz="6500" b="1" dirty="0" smtClean="0">
                <a:solidFill>
                  <a:schemeClr val="tx1"/>
                </a:solidFill>
                <a:latin typeface="Source Sans Pro"/>
                <a:cs typeface="Source Sans Pro"/>
              </a:rPr>
              <a:t>remove since no federal court “in” Linn County</a:t>
            </a:r>
            <a:endParaRPr lang="en-US" sz="6500" b="1" dirty="0">
              <a:solidFill>
                <a:schemeClr val="tx1"/>
              </a:solidFill>
              <a:latin typeface="Source Sans Pro"/>
              <a:cs typeface="Source Sans Pro"/>
            </a:endParaRPr>
          </a:p>
          <a:p>
            <a:pPr algn="l"/>
            <a:endParaRPr lang="en-US" sz="3000" b="1" i="1" dirty="0" smtClean="0">
              <a:solidFill>
                <a:schemeClr val="tx1"/>
              </a:solidFill>
              <a:latin typeface="Source Sans Pro"/>
              <a:cs typeface="Source Sans Pro"/>
            </a:endParaRPr>
          </a:p>
          <a:p>
            <a:pPr algn="l"/>
            <a:r>
              <a:rPr lang="en-US" sz="2800" i="1" dirty="0">
                <a:solidFill>
                  <a:schemeClr val="tx1"/>
                </a:solidFill>
                <a:latin typeface="Source Sans Pro"/>
                <a:cs typeface="Source Sans Pro"/>
              </a:rPr>
              <a:t>City of Albany v. CH2M Hill, Inc. </a:t>
            </a:r>
            <a:r>
              <a:rPr lang="en-US" sz="2800" dirty="0">
                <a:solidFill>
                  <a:schemeClr val="tx1"/>
                </a:solidFill>
                <a:latin typeface="Source Sans Pro"/>
                <a:cs typeface="Source Sans Pro"/>
              </a:rPr>
              <a:t>(9</a:t>
            </a:r>
            <a:r>
              <a:rPr lang="en-US" sz="2800" baseline="30000" dirty="0">
                <a:solidFill>
                  <a:schemeClr val="tx1"/>
                </a:solidFill>
                <a:latin typeface="Source Sans Pro"/>
                <a:cs typeface="Source Sans Pro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Source Sans Pro"/>
                <a:cs typeface="Source Sans Pro"/>
              </a:rPr>
              <a:t> Cir. 2019) 924 F.3d 1306; </a:t>
            </a:r>
            <a:r>
              <a:rPr lang="en-US" sz="2800" i="1" dirty="0">
                <a:solidFill>
                  <a:schemeClr val="tx1"/>
                </a:solidFill>
                <a:latin typeface="Source Sans Pro"/>
                <a:cs typeface="Source Sans Pro"/>
              </a:rPr>
              <a:t>Bartels v. Saber Healthcare Group, LLC  </a:t>
            </a:r>
            <a:r>
              <a:rPr lang="en-US" sz="2800" dirty="0">
                <a:solidFill>
                  <a:schemeClr val="tx1"/>
                </a:solidFill>
                <a:latin typeface="Source Sans Pro"/>
                <a:cs typeface="Source Sans Pro"/>
              </a:rPr>
              <a:t>(4</a:t>
            </a:r>
            <a:r>
              <a:rPr lang="en-US" sz="2800" baseline="30000" dirty="0">
                <a:solidFill>
                  <a:schemeClr val="tx1"/>
                </a:solidFill>
                <a:latin typeface="Source Sans Pro"/>
                <a:cs typeface="Source Sans Pro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Source Sans Pro"/>
                <a:cs typeface="Source Sans Pro"/>
              </a:rPr>
              <a:t> Cir. 2018) 880 F.3d </a:t>
            </a:r>
            <a:r>
              <a:rPr lang="en-US" sz="2800" dirty="0" smtClean="0">
                <a:solidFill>
                  <a:schemeClr val="tx1"/>
                </a:solidFill>
                <a:latin typeface="Source Sans Pro"/>
                <a:cs typeface="Source Sans Pro"/>
              </a:rPr>
              <a:t>668—same; </a:t>
            </a:r>
            <a:r>
              <a:rPr lang="en-US" sz="2800" i="1" dirty="0"/>
              <a:t>Medtronic </a:t>
            </a:r>
            <a:r>
              <a:rPr lang="en-US" sz="2800" i="1" dirty="0" err="1"/>
              <a:t>Sofamor</a:t>
            </a:r>
            <a:r>
              <a:rPr lang="en-US" sz="2800" i="1" dirty="0"/>
              <a:t> </a:t>
            </a:r>
            <a:r>
              <a:rPr lang="en-US" sz="2800" i="1" dirty="0" err="1"/>
              <a:t>Danek</a:t>
            </a:r>
            <a:r>
              <a:rPr lang="en-US" sz="2800" i="1" dirty="0"/>
              <a:t>, Inc. v. Gannon</a:t>
            </a:r>
            <a:r>
              <a:rPr lang="en-US" sz="2800" dirty="0"/>
              <a:t>, 913 F.3d 704 (8</a:t>
            </a:r>
            <a:r>
              <a:rPr lang="en-US" sz="2800" baseline="30000" dirty="0"/>
              <a:t>th</a:t>
            </a:r>
            <a:r>
              <a:rPr lang="en-US" sz="2800" dirty="0"/>
              <a:t> Cir. 2019</a:t>
            </a:r>
            <a:r>
              <a:rPr lang="en-US" sz="2800" dirty="0" smtClean="0"/>
              <a:t>)—remand required per clause mandating litigation in state court; </a:t>
            </a:r>
            <a:r>
              <a:rPr lang="en-US" sz="2800" i="1" dirty="0" smtClean="0">
                <a:solidFill>
                  <a:schemeClr val="tx1"/>
                </a:solidFill>
                <a:latin typeface="Source Sans Pro"/>
                <a:cs typeface="Source Sans Pro"/>
              </a:rPr>
              <a:t>Grand </a:t>
            </a:r>
            <a:r>
              <a:rPr lang="en-US" sz="2800" i="1" dirty="0">
                <a:solidFill>
                  <a:schemeClr val="tx1"/>
                </a:solidFill>
                <a:latin typeface="Source Sans Pro"/>
                <a:cs typeface="Source Sans Pro"/>
              </a:rPr>
              <a:t>View v. Helix Electric </a:t>
            </a:r>
            <a:r>
              <a:rPr lang="en-US" sz="2800" dirty="0">
                <a:solidFill>
                  <a:schemeClr val="tx1"/>
                </a:solidFill>
                <a:latin typeface="Source Sans Pro"/>
                <a:cs typeface="Source Sans Pro"/>
              </a:rPr>
              <a:t>(5</a:t>
            </a:r>
            <a:r>
              <a:rPr lang="en-US" sz="2800" baseline="30000" dirty="0">
                <a:solidFill>
                  <a:schemeClr val="tx1"/>
                </a:solidFill>
                <a:latin typeface="Source Sans Pro"/>
                <a:cs typeface="Source Sans Pro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Source Sans Pro"/>
                <a:cs typeface="Source Sans Pro"/>
              </a:rPr>
              <a:t> Cir. 2017) 847 F.3d </a:t>
            </a:r>
            <a:r>
              <a:rPr lang="en-US" sz="2800" dirty="0" smtClean="0">
                <a:solidFill>
                  <a:schemeClr val="tx1"/>
                </a:solidFill>
                <a:latin typeface="Source Sans Pro"/>
                <a:cs typeface="Source Sans Pro"/>
              </a:rPr>
              <a:t>255---same; </a:t>
            </a:r>
            <a:r>
              <a:rPr lang="en-US" sz="2800" i="1" dirty="0" err="1" smtClean="0"/>
              <a:t>Autoridad</a:t>
            </a:r>
            <a:r>
              <a:rPr lang="en-US" sz="2800" i="1" dirty="0" smtClean="0"/>
              <a:t>  </a:t>
            </a:r>
            <a:r>
              <a:rPr lang="en-US" sz="2800" i="1" dirty="0"/>
              <a:t>de </a:t>
            </a:r>
            <a:r>
              <a:rPr lang="en-US" sz="2800" i="1" dirty="0" err="1"/>
              <a:t>Energia</a:t>
            </a:r>
            <a:r>
              <a:rPr lang="en-US" sz="2800" i="1" dirty="0"/>
              <a:t> </a:t>
            </a:r>
            <a:r>
              <a:rPr lang="en-US" sz="2800" i="1" dirty="0" err="1"/>
              <a:t>Electrica</a:t>
            </a:r>
            <a:r>
              <a:rPr lang="en-US" sz="2800" i="1" dirty="0"/>
              <a:t>  v. Vitol S.A</a:t>
            </a:r>
            <a:r>
              <a:rPr lang="en-US" sz="2800" dirty="0"/>
              <a:t>, 859 F.3d 140 (1</a:t>
            </a:r>
            <a:r>
              <a:rPr lang="en-US" sz="2800" baseline="30000" dirty="0"/>
              <a:t>st</a:t>
            </a:r>
            <a:r>
              <a:rPr lang="en-US" sz="2800" dirty="0"/>
              <a:t> Cir. 2017)—waiver for one defendant waives for all; TWG §8-VII[A][2</a:t>
            </a:r>
            <a:endParaRPr lang="en-US" sz="2800" i="1" dirty="0">
              <a:solidFill>
                <a:schemeClr val="tx1"/>
              </a:solidFill>
              <a:latin typeface="Source Sans Pro"/>
              <a:cs typeface="Source Sans Pro"/>
            </a:endParaRPr>
          </a:p>
          <a:p>
            <a:pPr lvl="0" algn="l"/>
            <a:endParaRPr lang="en-US" sz="3000" i="1" dirty="0">
              <a:solidFill>
                <a:schemeClr val="tx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91531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444508"/>
            <a:ext cx="13004800" cy="193357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2" tIns="50782" rIns="50782" bIns="50782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41987" name="Shape 131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1731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7300" b="1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Twombly/Iqbal: Two-Step</a:t>
            </a:r>
            <a:endParaRPr lang="en-US" sz="6000" b="1">
              <a:solidFill>
                <a:srgbClr val="FFFFFF"/>
              </a:solidFill>
              <a:latin typeface="Source Sans Pro" charset="0"/>
              <a:cs typeface="Source Sans Pro" charset="0"/>
              <a:sym typeface="Source Sans Pro" charset="0"/>
            </a:endParaRPr>
          </a:p>
        </p:txBody>
      </p:sp>
      <p:pic>
        <p:nvPicPr>
          <p:cNvPr id="41988" name="TWG watermark lt 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547664"/>
              </p:ext>
            </p:extLst>
          </p:nvPr>
        </p:nvGraphicFramePr>
        <p:xfrm>
          <a:off x="1870198" y="3186735"/>
          <a:ext cx="9412671" cy="542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1517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WG watermark lt gr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1295400"/>
            <a:ext cx="120396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667001"/>
            <a:ext cx="12039600" cy="347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80" tIns="50780" rIns="50780" bIns="50780" anchor="ctr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endParaRPr lang="en-US" sz="1800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7" name="Shape 144"/>
          <p:cNvSpPr>
            <a:spLocks noGrp="1"/>
          </p:cNvSpPr>
          <p:nvPr>
            <p:ph type="body" idx="1"/>
          </p:nvPr>
        </p:nvSpPr>
        <p:spPr>
          <a:xfrm>
            <a:off x="533402" y="289560"/>
            <a:ext cx="12242058" cy="75844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6000" dirty="0">
                <a:solidFill>
                  <a:schemeClr val="tx1"/>
                </a:solidFill>
              </a:rPr>
              <a:t>Show me facts why it’s not just a </a:t>
            </a:r>
            <a:r>
              <a:rPr lang="en-US" sz="6000" dirty="0" smtClean="0">
                <a:solidFill>
                  <a:schemeClr val="tx1"/>
                </a:solidFill>
              </a:rPr>
              <a:t>suspicion</a:t>
            </a:r>
          </a:p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dirty="0" smtClean="0">
                <a:solidFill>
                  <a:schemeClr val="tx1"/>
                </a:solidFill>
              </a:rPr>
              <a:t>E.g.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i="1" dirty="0" smtClean="0">
                <a:solidFill>
                  <a:schemeClr val="tx1"/>
                </a:solidFill>
              </a:rPr>
              <a:t>Disability Rights Montana, Inc. v. Batista </a:t>
            </a:r>
            <a:r>
              <a:rPr lang="en-US" dirty="0" smtClean="0">
                <a:solidFill>
                  <a:schemeClr val="tx1"/>
                </a:solidFill>
              </a:rPr>
              <a:t>(9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Cir. 2019) 930 F.3d 1090—sufficient allegations of horrific treatment of prisoners with mental illness by putting them in solitary confinement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i="1" dirty="0" smtClean="0">
                <a:solidFill>
                  <a:schemeClr val="tx1"/>
                </a:solidFill>
              </a:rPr>
              <a:t>Starr v. Baca </a:t>
            </a:r>
            <a:r>
              <a:rPr lang="en-US" dirty="0" smtClean="0">
                <a:solidFill>
                  <a:schemeClr val="tx1"/>
                </a:solidFill>
              </a:rPr>
              <a:t>(9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Cir. 2011) 652 F.3d 1216—sufficient allegations Sheriff acquiesced and encouraged deliberate indifference to plaintiff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31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902" y="9094145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9884"/>
            <a:ext cx="13004800" cy="1517618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36" tIns="50736" rIns="50736" bIns="5073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6000" b="1" dirty="0" err="1" smtClean="0">
                <a:latin typeface="Source Sans Pro"/>
                <a:cs typeface="Source Sans Pro"/>
              </a:rPr>
              <a:t>Twombly</a:t>
            </a:r>
            <a:r>
              <a:rPr lang="en-US" sz="6000" b="1" dirty="0" smtClean="0">
                <a:latin typeface="Source Sans Pro"/>
                <a:cs typeface="Source Sans Pro"/>
              </a:rPr>
              <a:t>/Iqbal - Conclusory</a:t>
            </a:r>
            <a:endParaRPr lang="en-US" sz="6000" b="1" dirty="0">
              <a:latin typeface="Source Sans Pro"/>
              <a:cs typeface="Source Sans Pro"/>
            </a:endParaRP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570863"/>
              </p:ext>
            </p:extLst>
          </p:nvPr>
        </p:nvGraphicFramePr>
        <p:xfrm>
          <a:off x="650240" y="2275874"/>
          <a:ext cx="11704320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4678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10258"/>
            <a:ext cx="13004800" cy="160076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94" tIns="50794" rIns="50794" bIns="50794" anchor="ctr"/>
          <a:lstStyle/>
          <a:p>
            <a:pPr defTabSz="584140"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63" name="Shape 131"/>
          <p:cNvSpPr>
            <a:spLocks noGrp="1"/>
          </p:cNvSpPr>
          <p:nvPr>
            <p:ph type="title"/>
          </p:nvPr>
        </p:nvSpPr>
        <p:spPr>
          <a:xfrm>
            <a:off x="419946" y="444783"/>
            <a:ext cx="12356820" cy="1731715"/>
          </a:xfrm>
        </p:spPr>
        <p:txBody>
          <a:bodyPr/>
          <a:lstStyle/>
          <a:p>
            <a:pPr eaLnBrk="1" hangingPunct="1"/>
            <a:r>
              <a:rPr lang="en-US" sz="51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State Anti-SLAPP Statues Apply in </a:t>
            </a:r>
            <a:br>
              <a:rPr lang="en-US" sz="51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</a:br>
            <a:r>
              <a:rPr lang="en-US" sz="5100" b="1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Federal Court? </a:t>
            </a:r>
          </a:p>
        </p:txBody>
      </p:sp>
      <p:pic>
        <p:nvPicPr>
          <p:cNvPr id="15364" name="TWG watermark lt gra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18" y="9094329"/>
            <a:ext cx="1494649" cy="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6" name="Picture 1" descr="LexisNexis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" y="9094331"/>
            <a:ext cx="3458916" cy="5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6352510"/>
              </p:ext>
            </p:extLst>
          </p:nvPr>
        </p:nvGraphicFramePr>
        <p:xfrm>
          <a:off x="167640" y="1935480"/>
          <a:ext cx="12725400" cy="741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28871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900" y="9094143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9884"/>
            <a:ext cx="13004800" cy="1517618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38" tIns="50738" rIns="50738" bIns="50738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6000" b="1" dirty="0" err="1">
                <a:latin typeface="Source Sans Pro"/>
                <a:cs typeface="Source Sans Pro"/>
              </a:rPr>
              <a:t>Twombly</a:t>
            </a:r>
            <a:r>
              <a:rPr lang="en-US" sz="6000" b="1" dirty="0">
                <a:latin typeface="Source Sans Pro"/>
                <a:cs typeface="Source Sans Pro"/>
              </a:rPr>
              <a:t>/</a:t>
            </a:r>
            <a:r>
              <a:rPr lang="en-US" sz="6000" b="1" dirty="0" err="1">
                <a:latin typeface="Source Sans Pro"/>
                <a:cs typeface="Source Sans Pro"/>
              </a:rPr>
              <a:t>Iqbal</a:t>
            </a:r>
            <a:r>
              <a:rPr lang="en-US" sz="6000" b="1" dirty="0">
                <a:latin typeface="Source Sans Pro"/>
                <a:cs typeface="Source Sans Pro"/>
              </a:rPr>
              <a:t> Hits – Plausible</a:t>
            </a: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991456"/>
              </p:ext>
            </p:extLst>
          </p:nvPr>
        </p:nvGraphicFramePr>
        <p:xfrm>
          <a:off x="650240" y="2291112"/>
          <a:ext cx="11704320" cy="643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995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/>
              <a:t>Practice Pointers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1866" y="2444901"/>
          <a:ext cx="11957892" cy="626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9312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/>
              <a:t>Practice Pointers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1866" y="2444901"/>
          <a:ext cx="11957892" cy="626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8692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TWG watermark lt 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25151"/>
              </p:ext>
            </p:extLst>
          </p:nvPr>
        </p:nvGraphicFramePr>
        <p:xfrm>
          <a:off x="537997" y="923713"/>
          <a:ext cx="11953097" cy="789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917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5120"/>
            <a:ext cx="12354560" cy="16256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3B76"/>
                  </a:outerShdw>
                </a:effectLst>
              </a:rPr>
              <a:t>Rule 12(b)          Rule 56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83733" y="2275840"/>
            <a:ext cx="5310293" cy="715264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Tests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Legal 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Sufficiency</a:t>
            </a:r>
          </a:p>
          <a:p>
            <a:pPr>
              <a:defRPr/>
            </a:pPr>
            <a:endParaRPr lang="en-US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Presumes all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well-pleaded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facts</a:t>
            </a:r>
            <a:endParaRPr lang="en-US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Leave to amend freely granted to clarify or add claims</a:t>
            </a:r>
          </a:p>
        </p:txBody>
      </p:sp>
      <p:sp>
        <p:nvSpPr>
          <p:cNvPr id="5529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152640" y="2275840"/>
            <a:ext cx="5201920" cy="7152640"/>
          </a:xfrm>
          <a:solidFill>
            <a:srgbClr val="FF3300"/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>
                <a:solidFill>
                  <a:srgbClr val="FFFF00"/>
                </a:solidFill>
              </a:rPr>
              <a:t>Tests </a:t>
            </a:r>
            <a:r>
              <a:rPr lang="en-US" b="1" i="1">
                <a:solidFill>
                  <a:srgbClr val="FFFF00"/>
                </a:solidFill>
              </a:rPr>
              <a:t>Factual</a:t>
            </a:r>
            <a:r>
              <a:rPr lang="en-US" i="1">
                <a:solidFill>
                  <a:srgbClr val="FFFF00"/>
                </a:solidFill>
              </a:rPr>
              <a:t> Sufficiency</a:t>
            </a:r>
          </a:p>
          <a:p>
            <a:pPr>
              <a:defRPr/>
            </a:pPr>
            <a:endParaRPr lang="en-US" i="1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i="1">
                <a:solidFill>
                  <a:srgbClr val="FFFF00"/>
                </a:solidFill>
              </a:rPr>
              <a:t>Examines non-moving party’s </a:t>
            </a:r>
            <a:r>
              <a:rPr lang="en-US" b="1" i="1">
                <a:solidFill>
                  <a:srgbClr val="FFFF00"/>
                </a:solidFill>
              </a:rPr>
              <a:t>admissible proof</a:t>
            </a:r>
          </a:p>
          <a:p>
            <a:pPr>
              <a:defRPr/>
            </a:pPr>
            <a:endParaRPr lang="en-US" b="1" i="1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i="1">
                <a:solidFill>
                  <a:srgbClr val="FFFF00"/>
                </a:solidFill>
              </a:rPr>
              <a:t>Motion directed to actual claims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16543" y="9251951"/>
            <a:ext cx="359032" cy="379551"/>
          </a:xfrm>
        </p:spPr>
        <p:txBody>
          <a:bodyPr/>
          <a:lstStyle/>
          <a:p>
            <a:pPr>
              <a:defRPr/>
            </a:pPr>
            <a:fld id="{8FB94A3E-E96C-4F1E-8ED4-88B0A64DBAE1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52965" name="AutoShape 5"/>
          <p:cNvSpPr>
            <a:spLocks noChangeArrowheads="1"/>
          </p:cNvSpPr>
          <p:nvPr/>
        </p:nvSpPr>
        <p:spPr bwMode="auto">
          <a:xfrm>
            <a:off x="5527040" y="3142827"/>
            <a:ext cx="2167467" cy="108373"/>
          </a:xfrm>
          <a:prstGeom prst="leftRightArrow">
            <a:avLst>
              <a:gd name="adj1" fmla="val 50000"/>
              <a:gd name="adj2" fmla="val 4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30949" tIns="65475" rIns="130949" bIns="65475" anchor="ctr"/>
          <a:lstStyle/>
          <a:p>
            <a:pPr>
              <a:defRPr/>
            </a:pPr>
            <a:endParaRPr lang="en-US"/>
          </a:p>
        </p:txBody>
      </p:sp>
      <p:sp>
        <p:nvSpPr>
          <p:cNvPr id="552966" name="AutoShape 6"/>
          <p:cNvSpPr>
            <a:spLocks noChangeArrowheads="1"/>
          </p:cNvSpPr>
          <p:nvPr/>
        </p:nvSpPr>
        <p:spPr bwMode="auto">
          <a:xfrm>
            <a:off x="5635413" y="5201920"/>
            <a:ext cx="1950720" cy="108373"/>
          </a:xfrm>
          <a:prstGeom prst="leftRightArrow">
            <a:avLst>
              <a:gd name="adj1" fmla="val 50000"/>
              <a:gd name="adj2" fmla="val 3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30949" tIns="65475" rIns="130949" bIns="65475" anchor="ctr"/>
          <a:lstStyle/>
          <a:p>
            <a:pPr>
              <a:defRPr/>
            </a:pPr>
            <a:endParaRPr lang="en-US"/>
          </a:p>
        </p:txBody>
      </p:sp>
      <p:sp>
        <p:nvSpPr>
          <p:cNvPr id="552967" name="AutoShape 7"/>
          <p:cNvSpPr>
            <a:spLocks noChangeArrowheads="1"/>
          </p:cNvSpPr>
          <p:nvPr/>
        </p:nvSpPr>
        <p:spPr bwMode="auto">
          <a:xfrm>
            <a:off x="5743786" y="7477760"/>
            <a:ext cx="1842347" cy="108373"/>
          </a:xfrm>
          <a:prstGeom prst="leftRightArrow">
            <a:avLst>
              <a:gd name="adj1" fmla="val 50000"/>
              <a:gd name="adj2" fmla="val 34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30949" tIns="65475" rIns="130949" bIns="65475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1192107"/>
            <a:ext cx="11054080" cy="2470009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DISCOVERY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4660053"/>
            <a:ext cx="9103360" cy="2492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300" dirty="0">
                <a:solidFill>
                  <a:schemeClr val="tx1"/>
                </a:solidFill>
              </a:rPr>
              <a:t>Things Every Good Lawyer Must Know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3576320" y="1408853"/>
            <a:ext cx="5852160" cy="2167467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3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7417032"/>
              </p:ext>
            </p:extLst>
          </p:nvPr>
        </p:nvGraphicFramePr>
        <p:xfrm>
          <a:off x="0" y="438009"/>
          <a:ext cx="13004800" cy="82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39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41867"/>
            <a:ext cx="11704320" cy="1271693"/>
          </a:xfrm>
          <a:solidFill>
            <a:srgbClr val="0000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i="1" dirty="0" smtClean="0">
                <a:solidFill>
                  <a:schemeClr val="bg1"/>
                </a:solidFill>
              </a:rPr>
              <a:t>MEET &amp; CONFER TOPICS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458378"/>
              </p:ext>
            </p:extLst>
          </p:nvPr>
        </p:nvGraphicFramePr>
        <p:xfrm>
          <a:off x="650240" y="1950720"/>
          <a:ext cx="11921067" cy="780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74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b="1" i="1" dirty="0" smtClean="0"/>
              <a:t>MANAGING COSTS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793303"/>
              </p:ext>
            </p:extLst>
          </p:nvPr>
        </p:nvGraphicFramePr>
        <p:xfrm>
          <a:off x="650240" y="2275840"/>
          <a:ext cx="12029440" cy="747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15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logo-vide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894" y="8251307"/>
            <a:ext cx="3008145" cy="11691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192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Forte" panose="03060902040502070203" pitchFamily="66" charset="0"/>
              </a:rPr>
              <a:t>Wagstaffe</a:t>
            </a:r>
            <a:r>
              <a:rPr lang="en-US" dirty="0" smtClean="0">
                <a:latin typeface="Forte" panose="03060902040502070203" pitchFamily="66" charset="0"/>
              </a:rPr>
              <a:t> </a:t>
            </a:r>
            <a:r>
              <a:rPr lang="en-US" dirty="0" err="1" smtClean="0">
                <a:latin typeface="Forte" panose="03060902040502070203" pitchFamily="66" charset="0"/>
              </a:rPr>
              <a:t>Civ</a:t>
            </a:r>
            <a:r>
              <a:rPr lang="en-US" dirty="0" smtClean="0">
                <a:latin typeface="Forte" panose="03060902040502070203" pitchFamily="66" charset="0"/>
              </a:rPr>
              <a:t> </a:t>
            </a:r>
            <a:r>
              <a:rPr lang="en-US" dirty="0">
                <a:latin typeface="Forte" panose="03060902040502070203" pitchFamily="66" charset="0"/>
              </a:rPr>
              <a:t>Pro Top 10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8144"/>
              </p:ext>
            </p:extLst>
          </p:nvPr>
        </p:nvGraphicFramePr>
        <p:xfrm>
          <a:off x="541867" y="2275841"/>
          <a:ext cx="11812693" cy="581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9204960" y="6385560"/>
            <a:ext cx="2316480" cy="28956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66234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WG watermark lt gr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879" y="9094122"/>
            <a:ext cx="1492587" cy="5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30"/>
          <p:cNvSpPr/>
          <p:nvPr/>
        </p:nvSpPr>
        <p:spPr>
          <a:xfrm>
            <a:off x="0" y="228598"/>
            <a:ext cx="13004800" cy="1803401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US" sz="5400" b="1" dirty="0" smtClean="0">
                <a:latin typeface="Source Sans Pro"/>
                <a:cs typeface="Source Sans Pro"/>
              </a:rPr>
              <a:t>State Procedure Serving Specific Substantive Goal</a:t>
            </a:r>
            <a:endParaRPr sz="5400" b="1" dirty="0">
              <a:latin typeface="Source Sans Pro"/>
              <a:cs typeface="Source Sans Pro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8447692"/>
              </p:ext>
            </p:extLst>
          </p:nvPr>
        </p:nvGraphicFramePr>
        <p:xfrm>
          <a:off x="1498600" y="3028244"/>
          <a:ext cx="9784279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193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E2021"/>
            </a:gs>
            <a:gs pos="100000">
              <a:srgbClr val="53535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509589"/>
            <a:ext cx="13004800" cy="1601786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80" tIns="50780" rIns="50780" bIns="5078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61443" name="Shape 131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17319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Wrapping Up </a:t>
            </a:r>
            <a:endParaRPr lang="en-US" b="1" dirty="0">
              <a:solidFill>
                <a:srgbClr val="FFFFFF"/>
              </a:solidFill>
              <a:latin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1292225" y="2641602"/>
            <a:ext cx="11152188" cy="60817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n-US" sz="4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Wagstaffe</a:t>
            </a:r>
            <a:r>
              <a:rPr lang="en-US" sz="4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Group Practice Guide: Federal Civil Procedure Before Trial </a:t>
            </a:r>
          </a:p>
          <a:p>
            <a:pPr eaLnBrk="1" fontAlgn="auto" hangingPunct="1">
              <a:spcAft>
                <a:spcPts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 Awareness                      </a:t>
            </a:r>
            <a:endParaRPr sz="4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eaLnBrk="1" fontAlgn="auto" hangingPunct="1">
              <a:spcAft>
                <a:spcPts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800" dirty="0" err="1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TheWagstaffeGroup.com</a:t>
            </a:r>
            <a:endParaRPr lang="en-US" sz="4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eaLnBrk="1" fontAlgn="auto" hangingPunct="1">
              <a:spcAft>
                <a:spcPts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</a:t>
            </a:r>
            <a:r>
              <a:rPr lang="en-US" sz="48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Follow </a:t>
            </a:r>
            <a:r>
              <a:rPr lang="en-US" sz="4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 @</a:t>
            </a:r>
            <a:r>
              <a:rPr lang="en-US" sz="4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JWagstaffeLxNx</a:t>
            </a:r>
            <a:r>
              <a:rPr lang="en-US" sz="4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</a:p>
        </p:txBody>
      </p:sp>
      <p:pic>
        <p:nvPicPr>
          <p:cNvPr id="61445" name="TWG watermark lt 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9094788"/>
            <a:ext cx="14938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14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7472681"/>
            <a:ext cx="946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LexisNexis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75" y="5054599"/>
            <a:ext cx="3644053" cy="760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39636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sz="9400" b="1" i="1" dirty="0">
                <a:solidFill>
                  <a:srgbClr val="FFFF00"/>
                </a:solidFill>
              </a:rPr>
              <a:t>LINGO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5120" y="2059093"/>
            <a:ext cx="6068907" cy="704426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/>
              <a:t>	    </a:t>
            </a:r>
          </a:p>
          <a:p>
            <a:pPr>
              <a:buNone/>
            </a:pPr>
            <a:endParaRPr lang="en-US" sz="11200" b="1" dirty="0"/>
          </a:p>
          <a:p>
            <a:pPr>
              <a:buNone/>
            </a:pPr>
            <a:r>
              <a:rPr lang="en-US" sz="19200" b="1" dirty="0" smtClean="0"/>
              <a:t>   FEDERAL</a:t>
            </a:r>
            <a:endParaRPr lang="en-US" sz="19200" b="1" dirty="0"/>
          </a:p>
          <a:p>
            <a:pPr>
              <a:buNone/>
            </a:pPr>
            <a:r>
              <a:rPr lang="en-US" sz="11200" b="1" dirty="0"/>
              <a:t>	</a:t>
            </a:r>
            <a:r>
              <a:rPr lang="en-US" sz="14400" b="1" dirty="0"/>
              <a:t>Claim for Relief</a:t>
            </a:r>
          </a:p>
          <a:p>
            <a:pPr>
              <a:buNone/>
            </a:pPr>
            <a:r>
              <a:rPr lang="en-US" sz="14400" b="1" dirty="0"/>
              <a:t>	Counter/Cross Claim</a:t>
            </a:r>
          </a:p>
          <a:p>
            <a:pPr>
              <a:buNone/>
            </a:pPr>
            <a:r>
              <a:rPr lang="en-US" sz="14400" b="1" dirty="0"/>
              <a:t>	No Does</a:t>
            </a:r>
          </a:p>
          <a:p>
            <a:pPr>
              <a:buNone/>
            </a:pPr>
            <a:r>
              <a:rPr lang="en-US" sz="14400" b="1" dirty="0"/>
              <a:t>	Motion to Dismiss</a:t>
            </a:r>
          </a:p>
          <a:p>
            <a:pPr>
              <a:buNone/>
            </a:pPr>
            <a:endParaRPr lang="en-US" sz="3400" b="1" dirty="0"/>
          </a:p>
          <a:p>
            <a:pPr>
              <a:buNone/>
            </a:pPr>
            <a:r>
              <a:rPr lang="en-US" sz="3400" b="1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10773" y="2059095"/>
            <a:ext cx="5743787" cy="6490545"/>
          </a:xfrm>
        </p:spPr>
        <p:txBody>
          <a:bodyPr>
            <a:noAutofit/>
          </a:bodyPr>
          <a:lstStyle/>
          <a:p>
            <a:pPr lvl="2">
              <a:buNone/>
            </a:pPr>
            <a:endParaRPr lang="en-US" sz="3200" b="1" dirty="0" smtClean="0"/>
          </a:p>
          <a:p>
            <a:pPr lvl="2">
              <a:buNone/>
            </a:pPr>
            <a:r>
              <a:rPr lang="en-US" sz="4800" b="1" dirty="0" smtClean="0"/>
              <a:t>CALIFORNIA</a:t>
            </a:r>
            <a:endParaRPr lang="en-US" sz="4800" b="1" dirty="0"/>
          </a:p>
          <a:p>
            <a:pPr lvl="2">
              <a:buNone/>
            </a:pPr>
            <a:r>
              <a:rPr lang="en-US" sz="3600" b="1" dirty="0" smtClean="0"/>
              <a:t>Cause </a:t>
            </a:r>
            <a:r>
              <a:rPr lang="en-US" sz="3600" b="1" dirty="0"/>
              <a:t>of </a:t>
            </a:r>
            <a:r>
              <a:rPr lang="en-US" sz="3600" b="1" dirty="0" smtClean="0"/>
              <a:t>Action</a:t>
            </a:r>
            <a:endParaRPr lang="en-US" sz="3600" b="1" dirty="0"/>
          </a:p>
          <a:p>
            <a:pPr lvl="2">
              <a:buNone/>
            </a:pPr>
            <a:r>
              <a:rPr lang="en-US" sz="3600" b="1" dirty="0" smtClean="0"/>
              <a:t>Cross-Complaint</a:t>
            </a:r>
            <a:endParaRPr lang="en-US" sz="3600" b="1" dirty="0"/>
          </a:p>
          <a:p>
            <a:pPr lvl="2">
              <a:buNone/>
            </a:pPr>
            <a:r>
              <a:rPr lang="en-US" sz="3600" b="1" dirty="0"/>
              <a:t>Doe </a:t>
            </a:r>
            <a:r>
              <a:rPr lang="en-US" sz="3600" b="1" dirty="0" smtClean="0"/>
              <a:t>Defendants</a:t>
            </a:r>
            <a:endParaRPr lang="en-US" sz="3600" b="1" dirty="0"/>
          </a:p>
          <a:p>
            <a:pPr lvl="2">
              <a:buNone/>
            </a:pPr>
            <a:r>
              <a:rPr lang="en-US" sz="3600" b="1" dirty="0"/>
              <a:t>Demurrer</a:t>
            </a:r>
          </a:p>
        </p:txBody>
      </p:sp>
    </p:spTree>
    <p:extLst>
      <p:ext uri="{BB962C8B-B14F-4D97-AF65-F5344CB8AC3E}">
        <p14:creationId xmlns:p14="http://schemas.microsoft.com/office/powerpoint/2010/main" val="35440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2628</Words>
  <Application>Microsoft Office PowerPoint</Application>
  <PresentationFormat>Custom</PresentationFormat>
  <Paragraphs>533</Paragraphs>
  <Slides>80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White</vt:lpstr>
      <vt:lpstr>2_White</vt:lpstr>
      <vt:lpstr>     Federal Practice   Finding the Ripcords  </vt:lpstr>
      <vt:lpstr>PowerPoint Presentation</vt:lpstr>
      <vt:lpstr>State Claim in Federal Court </vt:lpstr>
      <vt:lpstr>PowerPoint Presentation</vt:lpstr>
      <vt:lpstr>PowerPoint Presentation</vt:lpstr>
      <vt:lpstr>PowerPoint Presentation</vt:lpstr>
      <vt:lpstr>State Anti-SLAPP Statues Apply in  Federal Court? </vt:lpstr>
      <vt:lpstr>PowerPoint Presentation</vt:lpstr>
      <vt:lpstr>LINGO</vt:lpstr>
      <vt:lpstr>PowerPoint Presentation</vt:lpstr>
      <vt:lpstr>Four Doorways to Federal Court</vt:lpstr>
      <vt:lpstr>FRONT DOOR</vt:lpstr>
      <vt:lpstr>Quotation</vt:lpstr>
      <vt:lpstr>PowerPoint Presentation</vt:lpstr>
      <vt:lpstr>PowerPoint Presentation</vt:lpstr>
      <vt:lpstr>Arising Under Jurisdiction</vt:lpstr>
      <vt:lpstr>PowerPoint Presentation</vt:lpstr>
      <vt:lpstr>VISITOR’S DOOR</vt:lpstr>
      <vt:lpstr>Filling Out the Line-up Card</vt:lpstr>
      <vt:lpstr>Complete Diversity</vt:lpstr>
      <vt:lpstr>Citizenship Rules </vt:lpstr>
      <vt:lpstr>Individuals</vt:lpstr>
      <vt:lpstr>FACTS TO CONSIDER</vt:lpstr>
      <vt:lpstr>Corporations</vt:lpstr>
      <vt:lpstr>Non-Corporate Entities</vt:lpstr>
      <vt:lpstr>Diversity Drawing</vt:lpstr>
      <vt:lpstr>Diversity Drawing – Change Facts</vt:lpstr>
      <vt:lpstr>BACK DOOR</vt:lpstr>
      <vt:lpstr>Removal Jurisdiction</vt:lpstr>
      <vt:lpstr>Removal – Complete Diversity</vt:lpstr>
      <vt:lpstr>Local Defendant – Removal Bar</vt:lpstr>
      <vt:lpstr>Sham Joinder – Delete Key</vt:lpstr>
      <vt:lpstr>PowerPoint Presentation</vt:lpstr>
      <vt:lpstr>PowerPoint Presentation</vt:lpstr>
      <vt:lpstr>PowerPoint Presentation</vt:lpstr>
      <vt:lpstr>PowerPoint Presentation</vt:lpstr>
      <vt:lpstr>Burden of Proof - Jurisdiction</vt:lpstr>
      <vt:lpstr>Removal Jurisdiction</vt:lpstr>
      <vt:lpstr>Removable to Federal Court?</vt:lpstr>
      <vt:lpstr>Removal Jurisdiction</vt:lpstr>
      <vt:lpstr>PowerPoint Presentation</vt:lpstr>
      <vt:lpstr>Remand Checklist</vt:lpstr>
      <vt:lpstr>SIDE  DOOR</vt:lpstr>
      <vt:lpstr>Holding: Not “Same Transaction or Occurrence”</vt:lpstr>
      <vt:lpstr>PowerPoint Presentation</vt:lpstr>
      <vt:lpstr>International Shoe &amp; Modern Formulation</vt:lpstr>
      <vt:lpstr>INTENTIONAL TORTS</vt:lpstr>
      <vt:lpstr>Knowing Effect: Walden v. Fiore  (2014) 134 S.Ct. 1115</vt:lpstr>
      <vt:lpstr>Walden World </vt:lpstr>
      <vt:lpstr>PowerPoint Presentation</vt:lpstr>
      <vt:lpstr>Bristol-Meyers Squibb v. Sup. Ct.  137 S.Ct. 1773 (2017)</vt:lpstr>
      <vt:lpstr>PowerPoint Presentation</vt:lpstr>
      <vt:lpstr>PowerPoint Presentation</vt:lpstr>
      <vt:lpstr>VENUE – 1391(b)</vt:lpstr>
      <vt:lpstr>Plaintiff        Defendants</vt:lpstr>
      <vt:lpstr>Fallback Venue</vt:lpstr>
      <vt:lpstr>Compare – Removal Venue  (28 USC §§ 1390(c), 1441(a))</vt:lpstr>
      <vt:lpstr>“Letters of Transit”</vt:lpstr>
      <vt:lpstr>PRIVATE  INTEREST          PUBLIC INTEREST</vt:lpstr>
      <vt:lpstr>Impact of Forum Selection Clauses</vt:lpstr>
      <vt:lpstr>Atlantic Marine Case  </vt:lpstr>
      <vt:lpstr>PowerPoint Presentation</vt:lpstr>
      <vt:lpstr>PowerPoint Presentation</vt:lpstr>
      <vt:lpstr>PowerPoint Presentation</vt:lpstr>
      <vt:lpstr>Impact of Atlantic Marine  </vt:lpstr>
      <vt:lpstr>Remand </vt:lpstr>
      <vt:lpstr>Twombly/Iqbal: Two-Step</vt:lpstr>
      <vt:lpstr>PowerPoint Presentation</vt:lpstr>
      <vt:lpstr>PowerPoint Presentation</vt:lpstr>
      <vt:lpstr>PowerPoint Presentation</vt:lpstr>
      <vt:lpstr>Practice Pointers</vt:lpstr>
      <vt:lpstr>Practice Pointers</vt:lpstr>
      <vt:lpstr>PowerPoint Presentation</vt:lpstr>
      <vt:lpstr>Rule 12(b)          Rule 56      </vt:lpstr>
      <vt:lpstr>DISCOVERY</vt:lpstr>
      <vt:lpstr>PowerPoint Presentation</vt:lpstr>
      <vt:lpstr>MEET &amp; CONFER TOPICS</vt:lpstr>
      <vt:lpstr>MANAGING COSTS</vt:lpstr>
      <vt:lpstr>Wagstaffe Civ Pro Top 10</vt:lpstr>
      <vt:lpstr>Wrapping Up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Lucy Bechtol</dc:creator>
  <cp:lastModifiedBy>James Wagstaffe</cp:lastModifiedBy>
  <cp:revision>270</cp:revision>
  <dcterms:modified xsi:type="dcterms:W3CDTF">2019-10-16T14:29:42Z</dcterms:modified>
</cp:coreProperties>
</file>